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7"/>
  </p:notesMasterIdLst>
  <p:sldIdLst>
    <p:sldId id="271" r:id="rId2"/>
    <p:sldId id="426" r:id="rId3"/>
    <p:sldId id="427" r:id="rId4"/>
    <p:sldId id="548" r:id="rId5"/>
    <p:sldId id="549" r:id="rId6"/>
    <p:sldId id="550" r:id="rId7"/>
    <p:sldId id="551" r:id="rId8"/>
    <p:sldId id="552" r:id="rId9"/>
    <p:sldId id="553" r:id="rId10"/>
    <p:sldId id="554" r:id="rId11"/>
    <p:sldId id="556" r:id="rId12"/>
    <p:sldId id="557" r:id="rId13"/>
    <p:sldId id="555" r:id="rId14"/>
    <p:sldId id="558" r:id="rId15"/>
    <p:sldId id="559" r:id="rId16"/>
    <p:sldId id="560" r:id="rId17"/>
    <p:sldId id="561" r:id="rId18"/>
    <p:sldId id="562" r:id="rId19"/>
    <p:sldId id="563" r:id="rId20"/>
    <p:sldId id="564" r:id="rId21"/>
    <p:sldId id="565" r:id="rId22"/>
    <p:sldId id="566" r:id="rId23"/>
    <p:sldId id="567" r:id="rId24"/>
    <p:sldId id="568" r:id="rId25"/>
    <p:sldId id="574" r:id="rId26"/>
    <p:sldId id="573" r:id="rId27"/>
    <p:sldId id="569" r:id="rId28"/>
    <p:sldId id="570" r:id="rId29"/>
    <p:sldId id="571" r:id="rId30"/>
    <p:sldId id="572" r:id="rId31"/>
    <p:sldId id="575" r:id="rId32"/>
    <p:sldId id="576" r:id="rId33"/>
    <p:sldId id="577" r:id="rId34"/>
    <p:sldId id="578" r:id="rId35"/>
    <p:sldId id="581" r:id="rId36"/>
    <p:sldId id="582" r:id="rId37"/>
    <p:sldId id="583" r:id="rId38"/>
    <p:sldId id="584" r:id="rId39"/>
    <p:sldId id="585" r:id="rId40"/>
    <p:sldId id="586" r:id="rId41"/>
    <p:sldId id="587" r:id="rId42"/>
    <p:sldId id="589" r:id="rId43"/>
    <p:sldId id="590" r:id="rId44"/>
    <p:sldId id="591" r:id="rId45"/>
    <p:sldId id="592" r:id="rId46"/>
    <p:sldId id="593" r:id="rId47"/>
    <p:sldId id="594" r:id="rId48"/>
    <p:sldId id="596" r:id="rId49"/>
    <p:sldId id="597" r:id="rId50"/>
    <p:sldId id="598" r:id="rId51"/>
    <p:sldId id="599" r:id="rId52"/>
    <p:sldId id="600" r:id="rId53"/>
    <p:sldId id="601" r:id="rId54"/>
    <p:sldId id="602" r:id="rId55"/>
    <p:sldId id="603" r:id="rId56"/>
    <p:sldId id="604" r:id="rId57"/>
    <p:sldId id="605" r:id="rId58"/>
    <p:sldId id="607" r:id="rId59"/>
    <p:sldId id="608" r:id="rId60"/>
    <p:sldId id="609" r:id="rId61"/>
    <p:sldId id="610" r:id="rId62"/>
    <p:sldId id="612" r:id="rId63"/>
    <p:sldId id="614" r:id="rId64"/>
    <p:sldId id="615" r:id="rId65"/>
    <p:sldId id="506" r:id="rId6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8">
          <p15:clr>
            <a:srgbClr val="A4A3A4"/>
          </p15:clr>
        </p15:guide>
        <p15:guide id="2" pos="383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4" autoAdjust="0"/>
    <p:restoredTop sz="93537" autoAdjust="0"/>
  </p:normalViewPr>
  <p:slideViewPr>
    <p:cSldViewPr snapToGrid="0">
      <p:cViewPr varScale="1">
        <p:scale>
          <a:sx n="70" d="100"/>
          <a:sy n="70" d="100"/>
        </p:scale>
        <p:origin x="738" y="54"/>
      </p:cViewPr>
      <p:guideLst>
        <p:guide orient="horz" pos="2188"/>
        <p:guide pos="3837"/>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5BC24EE-C426-43E9-B090-6854819C6F32}"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93E08A23-BCCA-4A50-9D44-ECC1926E7DC2}">
      <dgm:prSet phldrT="[Text]" custT="1"/>
      <dgm:spPr>
        <a:solidFill>
          <a:srgbClr val="92D050"/>
        </a:solidFill>
      </dgm:spPr>
      <dgm:t>
        <a:bodyPr/>
        <a:lstStyle/>
        <a:p>
          <a:r>
            <a:rPr lang="en-US" sz="2400" dirty="0" smtClean="0"/>
            <a:t>I.TỔNG QUAN NGHIÊN CỨU</a:t>
          </a:r>
          <a:endParaRPr lang="en-US" sz="2400" dirty="0"/>
        </a:p>
      </dgm:t>
    </dgm:pt>
    <dgm:pt modelId="{635052B3-3215-4C17-8569-0BA77356E397}" type="parTrans" cxnId="{AB103ACD-8A85-44B0-BB58-FCB7E20B4295}">
      <dgm:prSet/>
      <dgm:spPr/>
      <dgm:t>
        <a:bodyPr/>
        <a:lstStyle/>
        <a:p>
          <a:endParaRPr lang="en-US"/>
        </a:p>
      </dgm:t>
    </dgm:pt>
    <dgm:pt modelId="{0221EC27-C1EC-435C-BFE2-8690D10441DF}" type="sibTrans" cxnId="{AB103ACD-8A85-44B0-BB58-FCB7E20B4295}">
      <dgm:prSet/>
      <dgm:spPr/>
      <dgm:t>
        <a:bodyPr/>
        <a:lstStyle/>
        <a:p>
          <a:endParaRPr lang="en-US"/>
        </a:p>
      </dgm:t>
    </dgm:pt>
    <dgm:pt modelId="{C43B4224-D75D-4B4F-B1C5-3F45EEB35A81}">
      <dgm:prSet phldrT="[Text]" custT="1"/>
      <dgm:spPr/>
      <dgm:t>
        <a:bodyPr/>
        <a:lstStyle/>
        <a:p>
          <a:r>
            <a:rPr lang="en-US" sz="2400" dirty="0" smtClean="0"/>
            <a:t>II. CƠ SỞ LÝ THUYẾT VỀ MARKETING ĐỊA PH</a:t>
          </a:r>
          <a:r>
            <a:rPr lang="en-US" sz="2800" dirty="0" smtClean="0"/>
            <a:t>ƯƠNG</a:t>
          </a:r>
          <a:endParaRPr lang="en-US" sz="2800" dirty="0"/>
        </a:p>
      </dgm:t>
    </dgm:pt>
    <dgm:pt modelId="{925EE7EA-AA4A-4DBA-94FE-E381CDA023CB}" type="parTrans" cxnId="{A5D39515-371A-4316-9797-35C762D55A30}">
      <dgm:prSet/>
      <dgm:spPr/>
      <dgm:t>
        <a:bodyPr/>
        <a:lstStyle/>
        <a:p>
          <a:endParaRPr lang="en-US"/>
        </a:p>
      </dgm:t>
    </dgm:pt>
    <dgm:pt modelId="{24C9DF01-2438-4208-A3BC-DDD4FD0EBBAD}" type="sibTrans" cxnId="{A5D39515-371A-4316-9797-35C762D55A30}">
      <dgm:prSet/>
      <dgm:spPr/>
      <dgm:t>
        <a:bodyPr/>
        <a:lstStyle/>
        <a:p>
          <a:endParaRPr lang="en-US"/>
        </a:p>
      </dgm:t>
    </dgm:pt>
    <dgm:pt modelId="{FA6887D8-66EF-4272-AC83-9073141516C3}">
      <dgm:prSet phldrT="[Text]" custT="1"/>
      <dgm:spPr>
        <a:solidFill>
          <a:srgbClr val="FFC000"/>
        </a:solidFill>
      </dgm:spPr>
      <dgm:t>
        <a:bodyPr/>
        <a:lstStyle/>
        <a:p>
          <a:r>
            <a:rPr lang="en-US" sz="2400" dirty="0" smtClean="0"/>
            <a:t>III.ĐÁNH GIÁ TIỀM NĂNG PHÁT TRIỂN DU LỊCH ĐĂK NÔNG</a:t>
          </a:r>
          <a:endParaRPr lang="en-US" sz="2400" dirty="0"/>
        </a:p>
      </dgm:t>
    </dgm:pt>
    <dgm:pt modelId="{EB96DB37-B819-4AA4-9C05-D72C68B63A25}" type="parTrans" cxnId="{BE1A2CA6-3A2A-41D8-8740-7D36A9305A13}">
      <dgm:prSet/>
      <dgm:spPr/>
      <dgm:t>
        <a:bodyPr/>
        <a:lstStyle/>
        <a:p>
          <a:endParaRPr lang="en-US"/>
        </a:p>
      </dgm:t>
    </dgm:pt>
    <dgm:pt modelId="{B6F9262E-096E-4588-80AA-FF3173F57008}" type="sibTrans" cxnId="{BE1A2CA6-3A2A-41D8-8740-7D36A9305A13}">
      <dgm:prSet/>
      <dgm:spPr/>
      <dgm:t>
        <a:bodyPr/>
        <a:lstStyle/>
        <a:p>
          <a:endParaRPr lang="en-US"/>
        </a:p>
      </dgm:t>
    </dgm:pt>
    <dgm:pt modelId="{A32B5824-AB6E-4913-96AD-E2120CBB55AD}">
      <dgm:prSet custT="1"/>
      <dgm:spPr>
        <a:solidFill>
          <a:srgbClr val="00B050"/>
        </a:solidFill>
      </dgm:spPr>
      <dgm:t>
        <a:bodyPr/>
        <a:lstStyle/>
        <a:p>
          <a:r>
            <a:rPr lang="en-US" sz="2400" dirty="0" smtClean="0"/>
            <a:t>IV.TÌNH HÌNH THU HÚT KHÁCH DU LỊCH CỦA ĐĂK NÔNG THỜI GIAN QUA</a:t>
          </a:r>
          <a:endParaRPr lang="en-US" sz="2400" dirty="0"/>
        </a:p>
      </dgm:t>
    </dgm:pt>
    <dgm:pt modelId="{F0F06A9F-FA2D-4AD5-8894-DD9E3C4613EE}" type="parTrans" cxnId="{BBAA0C1B-C3C7-46CD-83B6-AEB26A0C0508}">
      <dgm:prSet/>
      <dgm:spPr/>
      <dgm:t>
        <a:bodyPr/>
        <a:lstStyle/>
        <a:p>
          <a:endParaRPr lang="en-US"/>
        </a:p>
      </dgm:t>
    </dgm:pt>
    <dgm:pt modelId="{C436CD2E-90A6-4725-8371-D8C1073985DA}" type="sibTrans" cxnId="{BBAA0C1B-C3C7-46CD-83B6-AEB26A0C0508}">
      <dgm:prSet/>
      <dgm:spPr/>
      <dgm:t>
        <a:bodyPr/>
        <a:lstStyle/>
        <a:p>
          <a:endParaRPr lang="en-US"/>
        </a:p>
      </dgm:t>
    </dgm:pt>
    <dgm:pt modelId="{43172210-8610-4B39-8D52-536DEE879F78}">
      <dgm:prSet custT="1"/>
      <dgm:spPr>
        <a:solidFill>
          <a:srgbClr val="7030A0"/>
        </a:solidFill>
      </dgm:spPr>
      <dgm:t>
        <a:bodyPr/>
        <a:lstStyle/>
        <a:p>
          <a:r>
            <a:rPr lang="en-US" sz="2400" dirty="0" smtClean="0"/>
            <a:t>V. THỰC TRẠNG MARKETING ĐỊA PHƯƠNG TRONG THU HÚT KHÁCH DU LỊCH CỦA ĐĂK NÔNG</a:t>
          </a:r>
          <a:endParaRPr lang="en-US" sz="2400" dirty="0"/>
        </a:p>
      </dgm:t>
    </dgm:pt>
    <dgm:pt modelId="{A52D6942-8C81-4128-89FB-CC7CB3AAC131}" type="parTrans" cxnId="{4DC6C91B-9840-474B-82B9-8291DDB2DC25}">
      <dgm:prSet/>
      <dgm:spPr/>
      <dgm:t>
        <a:bodyPr/>
        <a:lstStyle/>
        <a:p>
          <a:endParaRPr lang="en-US"/>
        </a:p>
      </dgm:t>
    </dgm:pt>
    <dgm:pt modelId="{A9852BF6-A282-455F-B264-960C35F28D10}" type="sibTrans" cxnId="{4DC6C91B-9840-474B-82B9-8291DDB2DC25}">
      <dgm:prSet/>
      <dgm:spPr/>
      <dgm:t>
        <a:bodyPr/>
        <a:lstStyle/>
        <a:p>
          <a:endParaRPr lang="en-US"/>
        </a:p>
      </dgm:t>
    </dgm:pt>
    <dgm:pt modelId="{33F9E1EA-AAA8-41D5-99C2-966ECE440FF0}">
      <dgm:prSet custT="1"/>
      <dgm:spPr/>
      <dgm:t>
        <a:bodyPr/>
        <a:lstStyle/>
        <a:p>
          <a:r>
            <a:rPr lang="en-US" sz="2400" dirty="0" smtClean="0"/>
            <a:t>VI.HÀM Ý GIẢI PHÁP MARKETING ĐỊA PHƯƠNG NHẰM ĐẨY MẠNH THU HÚT KHÁCH DU LỊCH CỦA ĐĂK NÔNG</a:t>
          </a:r>
          <a:endParaRPr lang="en-US" sz="2400" dirty="0"/>
        </a:p>
      </dgm:t>
    </dgm:pt>
    <dgm:pt modelId="{3C8932B0-1D84-40CE-A1E8-A5720132F463}" type="parTrans" cxnId="{806E3E99-6F93-4598-B658-7D75E57C3300}">
      <dgm:prSet/>
      <dgm:spPr/>
      <dgm:t>
        <a:bodyPr/>
        <a:lstStyle/>
        <a:p>
          <a:endParaRPr lang="en-US"/>
        </a:p>
      </dgm:t>
    </dgm:pt>
    <dgm:pt modelId="{F128627C-C3FC-454B-BF8F-E86565FEBDF9}" type="sibTrans" cxnId="{806E3E99-6F93-4598-B658-7D75E57C3300}">
      <dgm:prSet/>
      <dgm:spPr/>
      <dgm:t>
        <a:bodyPr/>
        <a:lstStyle/>
        <a:p>
          <a:endParaRPr lang="en-US"/>
        </a:p>
      </dgm:t>
    </dgm:pt>
    <dgm:pt modelId="{944DEE4A-60C8-493C-8EA4-98ED3B3AD850}" type="pres">
      <dgm:prSet presAssocID="{25BC24EE-C426-43E9-B090-6854819C6F32}" presName="linear" presStyleCnt="0">
        <dgm:presLayoutVars>
          <dgm:dir/>
          <dgm:animLvl val="lvl"/>
          <dgm:resizeHandles val="exact"/>
        </dgm:presLayoutVars>
      </dgm:prSet>
      <dgm:spPr/>
      <dgm:t>
        <a:bodyPr/>
        <a:lstStyle/>
        <a:p>
          <a:endParaRPr lang="en-US"/>
        </a:p>
      </dgm:t>
    </dgm:pt>
    <dgm:pt modelId="{62766E8F-2A32-4708-AC7C-E4838939B9B8}" type="pres">
      <dgm:prSet presAssocID="{93E08A23-BCCA-4A50-9D44-ECC1926E7DC2}" presName="parentLin" presStyleCnt="0"/>
      <dgm:spPr/>
    </dgm:pt>
    <dgm:pt modelId="{9EADE42B-AB7F-4A32-B6FF-C409B5BE2EB7}" type="pres">
      <dgm:prSet presAssocID="{93E08A23-BCCA-4A50-9D44-ECC1926E7DC2}" presName="parentLeftMargin" presStyleLbl="node1" presStyleIdx="0" presStyleCnt="6"/>
      <dgm:spPr/>
      <dgm:t>
        <a:bodyPr/>
        <a:lstStyle/>
        <a:p>
          <a:endParaRPr lang="en-US"/>
        </a:p>
      </dgm:t>
    </dgm:pt>
    <dgm:pt modelId="{F23F3D3C-6496-4D62-B15F-B46A06B7A82B}" type="pres">
      <dgm:prSet presAssocID="{93E08A23-BCCA-4A50-9D44-ECC1926E7DC2}" presName="parentText" presStyleLbl="node1" presStyleIdx="0" presStyleCnt="6" custScaleX="133993" custScaleY="201628">
        <dgm:presLayoutVars>
          <dgm:chMax val="0"/>
          <dgm:bulletEnabled val="1"/>
        </dgm:presLayoutVars>
      </dgm:prSet>
      <dgm:spPr/>
      <dgm:t>
        <a:bodyPr/>
        <a:lstStyle/>
        <a:p>
          <a:endParaRPr lang="en-US"/>
        </a:p>
      </dgm:t>
    </dgm:pt>
    <dgm:pt modelId="{CC1E1D4B-16C4-4138-A0FF-02024DDC2EAE}" type="pres">
      <dgm:prSet presAssocID="{93E08A23-BCCA-4A50-9D44-ECC1926E7DC2}" presName="negativeSpace" presStyleCnt="0"/>
      <dgm:spPr/>
    </dgm:pt>
    <dgm:pt modelId="{F286BBF2-408E-44C3-B002-CC82EBF9DEF6}" type="pres">
      <dgm:prSet presAssocID="{93E08A23-BCCA-4A50-9D44-ECC1926E7DC2}" presName="childText" presStyleLbl="conFgAcc1" presStyleIdx="0" presStyleCnt="6">
        <dgm:presLayoutVars>
          <dgm:bulletEnabled val="1"/>
        </dgm:presLayoutVars>
      </dgm:prSet>
      <dgm:spPr/>
    </dgm:pt>
    <dgm:pt modelId="{44A49411-AE46-4BEF-8E60-F34AD9D61885}" type="pres">
      <dgm:prSet presAssocID="{0221EC27-C1EC-435C-BFE2-8690D10441DF}" presName="spaceBetweenRectangles" presStyleCnt="0"/>
      <dgm:spPr/>
    </dgm:pt>
    <dgm:pt modelId="{0DBAD1A8-2B44-444A-B809-21861CBEE3BB}" type="pres">
      <dgm:prSet presAssocID="{C43B4224-D75D-4B4F-B1C5-3F45EEB35A81}" presName="parentLin" presStyleCnt="0"/>
      <dgm:spPr/>
    </dgm:pt>
    <dgm:pt modelId="{A55C7A64-34E3-4712-A58F-9AFFFDE1F04E}" type="pres">
      <dgm:prSet presAssocID="{C43B4224-D75D-4B4F-B1C5-3F45EEB35A81}" presName="parentLeftMargin" presStyleLbl="node1" presStyleIdx="0" presStyleCnt="6"/>
      <dgm:spPr/>
      <dgm:t>
        <a:bodyPr/>
        <a:lstStyle/>
        <a:p>
          <a:endParaRPr lang="en-US"/>
        </a:p>
      </dgm:t>
    </dgm:pt>
    <dgm:pt modelId="{115FA739-8D82-4A3B-A71C-F48B7E792486}" type="pres">
      <dgm:prSet presAssocID="{C43B4224-D75D-4B4F-B1C5-3F45EEB35A81}" presName="parentText" presStyleLbl="node1" presStyleIdx="1" presStyleCnt="6" custScaleX="134853" custScaleY="218225">
        <dgm:presLayoutVars>
          <dgm:chMax val="0"/>
          <dgm:bulletEnabled val="1"/>
        </dgm:presLayoutVars>
      </dgm:prSet>
      <dgm:spPr/>
      <dgm:t>
        <a:bodyPr/>
        <a:lstStyle/>
        <a:p>
          <a:endParaRPr lang="en-US"/>
        </a:p>
      </dgm:t>
    </dgm:pt>
    <dgm:pt modelId="{A06C5002-232C-47BC-B029-80BE4DC1EB22}" type="pres">
      <dgm:prSet presAssocID="{C43B4224-D75D-4B4F-B1C5-3F45EEB35A81}" presName="negativeSpace" presStyleCnt="0"/>
      <dgm:spPr/>
    </dgm:pt>
    <dgm:pt modelId="{EB75709C-19CE-4829-A87A-47B3893642E3}" type="pres">
      <dgm:prSet presAssocID="{C43B4224-D75D-4B4F-B1C5-3F45EEB35A81}" presName="childText" presStyleLbl="conFgAcc1" presStyleIdx="1" presStyleCnt="6">
        <dgm:presLayoutVars>
          <dgm:bulletEnabled val="1"/>
        </dgm:presLayoutVars>
      </dgm:prSet>
      <dgm:spPr/>
    </dgm:pt>
    <dgm:pt modelId="{28D0CD2A-942A-4134-A6E1-CC2CFE3794D2}" type="pres">
      <dgm:prSet presAssocID="{24C9DF01-2438-4208-A3BC-DDD4FD0EBBAD}" presName="spaceBetweenRectangles" presStyleCnt="0"/>
      <dgm:spPr/>
    </dgm:pt>
    <dgm:pt modelId="{2769A69C-C768-4457-8064-420129AD206F}" type="pres">
      <dgm:prSet presAssocID="{FA6887D8-66EF-4272-AC83-9073141516C3}" presName="parentLin" presStyleCnt="0"/>
      <dgm:spPr/>
    </dgm:pt>
    <dgm:pt modelId="{E9D9C1C3-5306-419F-8517-573E4E58EEAC}" type="pres">
      <dgm:prSet presAssocID="{FA6887D8-66EF-4272-AC83-9073141516C3}" presName="parentLeftMargin" presStyleLbl="node1" presStyleIdx="1" presStyleCnt="6"/>
      <dgm:spPr/>
      <dgm:t>
        <a:bodyPr/>
        <a:lstStyle/>
        <a:p>
          <a:endParaRPr lang="en-US"/>
        </a:p>
      </dgm:t>
    </dgm:pt>
    <dgm:pt modelId="{EE0B100A-3685-451D-A72F-3EADAB54E93F}" type="pres">
      <dgm:prSet presAssocID="{FA6887D8-66EF-4272-AC83-9073141516C3}" presName="parentText" presStyleLbl="node1" presStyleIdx="2" presStyleCnt="6" custScaleX="142997" custScaleY="171032">
        <dgm:presLayoutVars>
          <dgm:chMax val="0"/>
          <dgm:bulletEnabled val="1"/>
        </dgm:presLayoutVars>
      </dgm:prSet>
      <dgm:spPr/>
      <dgm:t>
        <a:bodyPr/>
        <a:lstStyle/>
        <a:p>
          <a:endParaRPr lang="en-US"/>
        </a:p>
      </dgm:t>
    </dgm:pt>
    <dgm:pt modelId="{1373BDCE-8E98-4323-B580-F55482CD2A98}" type="pres">
      <dgm:prSet presAssocID="{FA6887D8-66EF-4272-AC83-9073141516C3}" presName="negativeSpace" presStyleCnt="0"/>
      <dgm:spPr/>
    </dgm:pt>
    <dgm:pt modelId="{0476645B-6E6D-4A83-B77D-D732816DBE32}" type="pres">
      <dgm:prSet presAssocID="{FA6887D8-66EF-4272-AC83-9073141516C3}" presName="childText" presStyleLbl="conFgAcc1" presStyleIdx="2" presStyleCnt="6">
        <dgm:presLayoutVars>
          <dgm:bulletEnabled val="1"/>
        </dgm:presLayoutVars>
      </dgm:prSet>
      <dgm:spPr/>
    </dgm:pt>
    <dgm:pt modelId="{FFE20F93-070E-48A1-94BC-32C28763596E}" type="pres">
      <dgm:prSet presAssocID="{B6F9262E-096E-4588-80AA-FF3173F57008}" presName="spaceBetweenRectangles" presStyleCnt="0"/>
      <dgm:spPr/>
    </dgm:pt>
    <dgm:pt modelId="{3D18AAF8-20F4-4D97-B038-F9FD78574EB2}" type="pres">
      <dgm:prSet presAssocID="{A32B5824-AB6E-4913-96AD-E2120CBB55AD}" presName="parentLin" presStyleCnt="0"/>
      <dgm:spPr/>
    </dgm:pt>
    <dgm:pt modelId="{B98354FC-2A30-4C98-866D-BDB9D2C63495}" type="pres">
      <dgm:prSet presAssocID="{A32B5824-AB6E-4913-96AD-E2120CBB55AD}" presName="parentLeftMargin" presStyleLbl="node1" presStyleIdx="2" presStyleCnt="6"/>
      <dgm:spPr/>
      <dgm:t>
        <a:bodyPr/>
        <a:lstStyle/>
        <a:p>
          <a:endParaRPr lang="en-US"/>
        </a:p>
      </dgm:t>
    </dgm:pt>
    <dgm:pt modelId="{D8DBB509-F149-4BD7-BF49-0B9A4D3558DA}" type="pres">
      <dgm:prSet presAssocID="{A32B5824-AB6E-4913-96AD-E2120CBB55AD}" presName="parentText" presStyleLbl="node1" presStyleIdx="3" presStyleCnt="6" custScaleX="135906" custScaleY="218870" custLinFactNeighborX="-3015">
        <dgm:presLayoutVars>
          <dgm:chMax val="0"/>
          <dgm:bulletEnabled val="1"/>
        </dgm:presLayoutVars>
      </dgm:prSet>
      <dgm:spPr/>
      <dgm:t>
        <a:bodyPr/>
        <a:lstStyle/>
        <a:p>
          <a:endParaRPr lang="en-US"/>
        </a:p>
      </dgm:t>
    </dgm:pt>
    <dgm:pt modelId="{DC295ECB-4C58-4BB5-98A9-51D067FF3D7E}" type="pres">
      <dgm:prSet presAssocID="{A32B5824-AB6E-4913-96AD-E2120CBB55AD}" presName="negativeSpace" presStyleCnt="0"/>
      <dgm:spPr/>
    </dgm:pt>
    <dgm:pt modelId="{9B63EE26-90D6-4F5C-8FF4-BD26658A8ED4}" type="pres">
      <dgm:prSet presAssocID="{A32B5824-AB6E-4913-96AD-E2120CBB55AD}" presName="childText" presStyleLbl="conFgAcc1" presStyleIdx="3" presStyleCnt="6">
        <dgm:presLayoutVars>
          <dgm:bulletEnabled val="1"/>
        </dgm:presLayoutVars>
      </dgm:prSet>
      <dgm:spPr/>
    </dgm:pt>
    <dgm:pt modelId="{06E3C0B0-0AC6-424B-BE46-BFC51E2F54BD}" type="pres">
      <dgm:prSet presAssocID="{C436CD2E-90A6-4725-8371-D8C1073985DA}" presName="spaceBetweenRectangles" presStyleCnt="0"/>
      <dgm:spPr/>
    </dgm:pt>
    <dgm:pt modelId="{357983B8-FE59-4FED-AA9A-904F4C872AEA}" type="pres">
      <dgm:prSet presAssocID="{43172210-8610-4B39-8D52-536DEE879F78}" presName="parentLin" presStyleCnt="0"/>
      <dgm:spPr/>
    </dgm:pt>
    <dgm:pt modelId="{C1E1DB16-B295-4A67-AE7C-2F7BEBB9C310}" type="pres">
      <dgm:prSet presAssocID="{43172210-8610-4B39-8D52-536DEE879F78}" presName="parentLeftMargin" presStyleLbl="node1" presStyleIdx="3" presStyleCnt="6"/>
      <dgm:spPr/>
      <dgm:t>
        <a:bodyPr/>
        <a:lstStyle/>
        <a:p>
          <a:endParaRPr lang="en-US"/>
        </a:p>
      </dgm:t>
    </dgm:pt>
    <dgm:pt modelId="{76B94290-9DFB-46EF-BC37-6AF9C688C7AF}" type="pres">
      <dgm:prSet presAssocID="{43172210-8610-4B39-8D52-536DEE879F78}" presName="parentText" presStyleLbl="node1" presStyleIdx="4" presStyleCnt="6" custScaleX="135476" custScaleY="249696">
        <dgm:presLayoutVars>
          <dgm:chMax val="0"/>
          <dgm:bulletEnabled val="1"/>
        </dgm:presLayoutVars>
      </dgm:prSet>
      <dgm:spPr/>
      <dgm:t>
        <a:bodyPr/>
        <a:lstStyle/>
        <a:p>
          <a:endParaRPr lang="en-US"/>
        </a:p>
      </dgm:t>
    </dgm:pt>
    <dgm:pt modelId="{E9FC5D6E-037E-46AC-9D8B-D0EE797D48F5}" type="pres">
      <dgm:prSet presAssocID="{43172210-8610-4B39-8D52-536DEE879F78}" presName="negativeSpace" presStyleCnt="0"/>
      <dgm:spPr/>
    </dgm:pt>
    <dgm:pt modelId="{D7340545-F47B-4922-A6A3-EB194DEA4147}" type="pres">
      <dgm:prSet presAssocID="{43172210-8610-4B39-8D52-536DEE879F78}" presName="childText" presStyleLbl="conFgAcc1" presStyleIdx="4" presStyleCnt="6">
        <dgm:presLayoutVars>
          <dgm:bulletEnabled val="1"/>
        </dgm:presLayoutVars>
      </dgm:prSet>
      <dgm:spPr/>
    </dgm:pt>
    <dgm:pt modelId="{5E38DAF1-9330-4A6E-974C-2D3E09B9B726}" type="pres">
      <dgm:prSet presAssocID="{A9852BF6-A282-455F-B264-960C35F28D10}" presName="spaceBetweenRectangles" presStyleCnt="0"/>
      <dgm:spPr/>
    </dgm:pt>
    <dgm:pt modelId="{5432BB8D-D2EC-45D7-9B9F-0F8E252C0447}" type="pres">
      <dgm:prSet presAssocID="{33F9E1EA-AAA8-41D5-99C2-966ECE440FF0}" presName="parentLin" presStyleCnt="0"/>
      <dgm:spPr/>
    </dgm:pt>
    <dgm:pt modelId="{6C7565FC-BE88-49EF-A93A-6535F3ECAAA7}" type="pres">
      <dgm:prSet presAssocID="{33F9E1EA-AAA8-41D5-99C2-966ECE440FF0}" presName="parentLeftMargin" presStyleLbl="node1" presStyleIdx="4" presStyleCnt="6"/>
      <dgm:spPr/>
      <dgm:t>
        <a:bodyPr/>
        <a:lstStyle/>
        <a:p>
          <a:endParaRPr lang="en-US"/>
        </a:p>
      </dgm:t>
    </dgm:pt>
    <dgm:pt modelId="{746AF066-BA06-4F79-83D5-E451CE2ED1C1}" type="pres">
      <dgm:prSet presAssocID="{33F9E1EA-AAA8-41D5-99C2-966ECE440FF0}" presName="parentText" presStyleLbl="node1" presStyleIdx="5" presStyleCnt="6" custScaleX="138488" custScaleY="267447">
        <dgm:presLayoutVars>
          <dgm:chMax val="0"/>
          <dgm:bulletEnabled val="1"/>
        </dgm:presLayoutVars>
      </dgm:prSet>
      <dgm:spPr/>
      <dgm:t>
        <a:bodyPr/>
        <a:lstStyle/>
        <a:p>
          <a:endParaRPr lang="en-US"/>
        </a:p>
      </dgm:t>
    </dgm:pt>
    <dgm:pt modelId="{ABC1AD4A-761A-4AE0-89B7-E40F9C433413}" type="pres">
      <dgm:prSet presAssocID="{33F9E1EA-AAA8-41D5-99C2-966ECE440FF0}" presName="negativeSpace" presStyleCnt="0"/>
      <dgm:spPr/>
    </dgm:pt>
    <dgm:pt modelId="{6B0D7D68-FF42-42A6-90C6-5CDE92A0BAF6}" type="pres">
      <dgm:prSet presAssocID="{33F9E1EA-AAA8-41D5-99C2-966ECE440FF0}" presName="childText" presStyleLbl="conFgAcc1" presStyleIdx="5" presStyleCnt="6">
        <dgm:presLayoutVars>
          <dgm:bulletEnabled val="1"/>
        </dgm:presLayoutVars>
      </dgm:prSet>
      <dgm:spPr/>
    </dgm:pt>
  </dgm:ptLst>
  <dgm:cxnLst>
    <dgm:cxn modelId="{19462DA8-88BD-4ADC-82F2-2E4A0103629D}" type="presOf" srcId="{FA6887D8-66EF-4272-AC83-9073141516C3}" destId="{EE0B100A-3685-451D-A72F-3EADAB54E93F}" srcOrd="1" destOrd="0" presId="urn:microsoft.com/office/officeart/2005/8/layout/list1"/>
    <dgm:cxn modelId="{93C38B6E-9BAD-4C6E-B4E4-83C3F5639512}" type="presOf" srcId="{C43B4224-D75D-4B4F-B1C5-3F45EEB35A81}" destId="{A55C7A64-34E3-4712-A58F-9AFFFDE1F04E}" srcOrd="0" destOrd="0" presId="urn:microsoft.com/office/officeart/2005/8/layout/list1"/>
    <dgm:cxn modelId="{993E3A5E-C1EB-4E3A-B498-D72B24E607C2}" type="presOf" srcId="{A32B5824-AB6E-4913-96AD-E2120CBB55AD}" destId="{D8DBB509-F149-4BD7-BF49-0B9A4D3558DA}" srcOrd="1" destOrd="0" presId="urn:microsoft.com/office/officeart/2005/8/layout/list1"/>
    <dgm:cxn modelId="{5735524D-3186-4F02-8EE9-CA32C6622B2E}" type="presOf" srcId="{93E08A23-BCCA-4A50-9D44-ECC1926E7DC2}" destId="{9EADE42B-AB7F-4A32-B6FF-C409B5BE2EB7}" srcOrd="0" destOrd="0" presId="urn:microsoft.com/office/officeart/2005/8/layout/list1"/>
    <dgm:cxn modelId="{26310FCE-E170-41B2-AF03-DC8BC29AE604}" type="presOf" srcId="{A32B5824-AB6E-4913-96AD-E2120CBB55AD}" destId="{B98354FC-2A30-4C98-866D-BDB9D2C63495}" srcOrd="0" destOrd="0" presId="urn:microsoft.com/office/officeart/2005/8/layout/list1"/>
    <dgm:cxn modelId="{A5D39515-371A-4316-9797-35C762D55A30}" srcId="{25BC24EE-C426-43E9-B090-6854819C6F32}" destId="{C43B4224-D75D-4B4F-B1C5-3F45EEB35A81}" srcOrd="1" destOrd="0" parTransId="{925EE7EA-AA4A-4DBA-94FE-E381CDA023CB}" sibTransId="{24C9DF01-2438-4208-A3BC-DDD4FD0EBBAD}"/>
    <dgm:cxn modelId="{BE1A2CA6-3A2A-41D8-8740-7D36A9305A13}" srcId="{25BC24EE-C426-43E9-B090-6854819C6F32}" destId="{FA6887D8-66EF-4272-AC83-9073141516C3}" srcOrd="2" destOrd="0" parTransId="{EB96DB37-B819-4AA4-9C05-D72C68B63A25}" sibTransId="{B6F9262E-096E-4588-80AA-FF3173F57008}"/>
    <dgm:cxn modelId="{4DC6C91B-9840-474B-82B9-8291DDB2DC25}" srcId="{25BC24EE-C426-43E9-B090-6854819C6F32}" destId="{43172210-8610-4B39-8D52-536DEE879F78}" srcOrd="4" destOrd="0" parTransId="{A52D6942-8C81-4128-89FB-CC7CB3AAC131}" sibTransId="{A9852BF6-A282-455F-B264-960C35F28D10}"/>
    <dgm:cxn modelId="{AB103ACD-8A85-44B0-BB58-FCB7E20B4295}" srcId="{25BC24EE-C426-43E9-B090-6854819C6F32}" destId="{93E08A23-BCCA-4A50-9D44-ECC1926E7DC2}" srcOrd="0" destOrd="0" parTransId="{635052B3-3215-4C17-8569-0BA77356E397}" sibTransId="{0221EC27-C1EC-435C-BFE2-8690D10441DF}"/>
    <dgm:cxn modelId="{7A9DA6FD-02F9-4DD6-BB5E-3EF23414210B}" type="presOf" srcId="{43172210-8610-4B39-8D52-536DEE879F78}" destId="{C1E1DB16-B295-4A67-AE7C-2F7BEBB9C310}" srcOrd="0" destOrd="0" presId="urn:microsoft.com/office/officeart/2005/8/layout/list1"/>
    <dgm:cxn modelId="{E0DCE215-E2EF-4AA8-A591-36D0D5282136}" type="presOf" srcId="{93E08A23-BCCA-4A50-9D44-ECC1926E7DC2}" destId="{F23F3D3C-6496-4D62-B15F-B46A06B7A82B}" srcOrd="1" destOrd="0" presId="urn:microsoft.com/office/officeart/2005/8/layout/list1"/>
    <dgm:cxn modelId="{A13BF1B7-2DCD-42E3-844F-86ABAC07AA5F}" type="presOf" srcId="{33F9E1EA-AAA8-41D5-99C2-966ECE440FF0}" destId="{746AF066-BA06-4F79-83D5-E451CE2ED1C1}" srcOrd="1" destOrd="0" presId="urn:microsoft.com/office/officeart/2005/8/layout/list1"/>
    <dgm:cxn modelId="{6D0F532D-FED5-4055-8024-01752A48E05E}" type="presOf" srcId="{FA6887D8-66EF-4272-AC83-9073141516C3}" destId="{E9D9C1C3-5306-419F-8517-573E4E58EEAC}" srcOrd="0" destOrd="0" presId="urn:microsoft.com/office/officeart/2005/8/layout/list1"/>
    <dgm:cxn modelId="{BBAA0C1B-C3C7-46CD-83B6-AEB26A0C0508}" srcId="{25BC24EE-C426-43E9-B090-6854819C6F32}" destId="{A32B5824-AB6E-4913-96AD-E2120CBB55AD}" srcOrd="3" destOrd="0" parTransId="{F0F06A9F-FA2D-4AD5-8894-DD9E3C4613EE}" sibTransId="{C436CD2E-90A6-4725-8371-D8C1073985DA}"/>
    <dgm:cxn modelId="{BE628A31-EBDD-4979-82AF-310F04C1FFE4}" type="presOf" srcId="{43172210-8610-4B39-8D52-536DEE879F78}" destId="{76B94290-9DFB-46EF-BC37-6AF9C688C7AF}" srcOrd="1" destOrd="0" presId="urn:microsoft.com/office/officeart/2005/8/layout/list1"/>
    <dgm:cxn modelId="{A1A373B7-16F6-4E38-9ECA-975A57E0AABE}" type="presOf" srcId="{C43B4224-D75D-4B4F-B1C5-3F45EEB35A81}" destId="{115FA739-8D82-4A3B-A71C-F48B7E792486}" srcOrd="1" destOrd="0" presId="urn:microsoft.com/office/officeart/2005/8/layout/list1"/>
    <dgm:cxn modelId="{D4008E6B-7FBA-475C-BA98-28334C28C17E}" type="presOf" srcId="{33F9E1EA-AAA8-41D5-99C2-966ECE440FF0}" destId="{6C7565FC-BE88-49EF-A93A-6535F3ECAAA7}" srcOrd="0" destOrd="0" presId="urn:microsoft.com/office/officeart/2005/8/layout/list1"/>
    <dgm:cxn modelId="{E6EA1DF1-E7D0-4F98-AC5F-0D05E25041A4}" type="presOf" srcId="{25BC24EE-C426-43E9-B090-6854819C6F32}" destId="{944DEE4A-60C8-493C-8EA4-98ED3B3AD850}" srcOrd="0" destOrd="0" presId="urn:microsoft.com/office/officeart/2005/8/layout/list1"/>
    <dgm:cxn modelId="{806E3E99-6F93-4598-B658-7D75E57C3300}" srcId="{25BC24EE-C426-43E9-B090-6854819C6F32}" destId="{33F9E1EA-AAA8-41D5-99C2-966ECE440FF0}" srcOrd="5" destOrd="0" parTransId="{3C8932B0-1D84-40CE-A1E8-A5720132F463}" sibTransId="{F128627C-C3FC-454B-BF8F-E86565FEBDF9}"/>
    <dgm:cxn modelId="{B7B49A7D-B775-4BA6-8033-0B671B5ED3FE}" type="presParOf" srcId="{944DEE4A-60C8-493C-8EA4-98ED3B3AD850}" destId="{62766E8F-2A32-4708-AC7C-E4838939B9B8}" srcOrd="0" destOrd="0" presId="urn:microsoft.com/office/officeart/2005/8/layout/list1"/>
    <dgm:cxn modelId="{B67FE4B6-E16D-43C2-ACA8-FC645CC33F67}" type="presParOf" srcId="{62766E8F-2A32-4708-AC7C-E4838939B9B8}" destId="{9EADE42B-AB7F-4A32-B6FF-C409B5BE2EB7}" srcOrd="0" destOrd="0" presId="urn:microsoft.com/office/officeart/2005/8/layout/list1"/>
    <dgm:cxn modelId="{D611AE35-A9AC-4B7E-9E8E-2DDDB873EFC5}" type="presParOf" srcId="{62766E8F-2A32-4708-AC7C-E4838939B9B8}" destId="{F23F3D3C-6496-4D62-B15F-B46A06B7A82B}" srcOrd="1" destOrd="0" presId="urn:microsoft.com/office/officeart/2005/8/layout/list1"/>
    <dgm:cxn modelId="{D47C5B71-0EE3-4560-9D9B-D3705A5A4077}" type="presParOf" srcId="{944DEE4A-60C8-493C-8EA4-98ED3B3AD850}" destId="{CC1E1D4B-16C4-4138-A0FF-02024DDC2EAE}" srcOrd="1" destOrd="0" presId="urn:microsoft.com/office/officeart/2005/8/layout/list1"/>
    <dgm:cxn modelId="{C2828B85-5341-4CF5-95EF-E1D4B2BAA479}" type="presParOf" srcId="{944DEE4A-60C8-493C-8EA4-98ED3B3AD850}" destId="{F286BBF2-408E-44C3-B002-CC82EBF9DEF6}" srcOrd="2" destOrd="0" presId="urn:microsoft.com/office/officeart/2005/8/layout/list1"/>
    <dgm:cxn modelId="{22E8746F-48A2-467C-BEAA-C2718345D8CC}" type="presParOf" srcId="{944DEE4A-60C8-493C-8EA4-98ED3B3AD850}" destId="{44A49411-AE46-4BEF-8E60-F34AD9D61885}" srcOrd="3" destOrd="0" presId="urn:microsoft.com/office/officeart/2005/8/layout/list1"/>
    <dgm:cxn modelId="{F8350D0A-5969-4BFB-A077-A4D68EDD7D0B}" type="presParOf" srcId="{944DEE4A-60C8-493C-8EA4-98ED3B3AD850}" destId="{0DBAD1A8-2B44-444A-B809-21861CBEE3BB}" srcOrd="4" destOrd="0" presId="urn:microsoft.com/office/officeart/2005/8/layout/list1"/>
    <dgm:cxn modelId="{778FAB0A-C8AB-4782-9990-BE5328D59C34}" type="presParOf" srcId="{0DBAD1A8-2B44-444A-B809-21861CBEE3BB}" destId="{A55C7A64-34E3-4712-A58F-9AFFFDE1F04E}" srcOrd="0" destOrd="0" presId="urn:microsoft.com/office/officeart/2005/8/layout/list1"/>
    <dgm:cxn modelId="{2F1B8465-9EFB-4A99-855D-5C60241A4300}" type="presParOf" srcId="{0DBAD1A8-2B44-444A-B809-21861CBEE3BB}" destId="{115FA739-8D82-4A3B-A71C-F48B7E792486}" srcOrd="1" destOrd="0" presId="urn:microsoft.com/office/officeart/2005/8/layout/list1"/>
    <dgm:cxn modelId="{ED80839A-5EFC-4FAE-B739-1D3262A8EA78}" type="presParOf" srcId="{944DEE4A-60C8-493C-8EA4-98ED3B3AD850}" destId="{A06C5002-232C-47BC-B029-80BE4DC1EB22}" srcOrd="5" destOrd="0" presId="urn:microsoft.com/office/officeart/2005/8/layout/list1"/>
    <dgm:cxn modelId="{12BEEBC3-4C6B-4D3B-AA4B-A8CC4E450D19}" type="presParOf" srcId="{944DEE4A-60C8-493C-8EA4-98ED3B3AD850}" destId="{EB75709C-19CE-4829-A87A-47B3893642E3}" srcOrd="6" destOrd="0" presId="urn:microsoft.com/office/officeart/2005/8/layout/list1"/>
    <dgm:cxn modelId="{EB59FDB8-46AD-4E31-9B92-E8E5E98D8909}" type="presParOf" srcId="{944DEE4A-60C8-493C-8EA4-98ED3B3AD850}" destId="{28D0CD2A-942A-4134-A6E1-CC2CFE3794D2}" srcOrd="7" destOrd="0" presId="urn:microsoft.com/office/officeart/2005/8/layout/list1"/>
    <dgm:cxn modelId="{A05E8CA1-E5EC-42AE-8E01-D886C0FC8FCD}" type="presParOf" srcId="{944DEE4A-60C8-493C-8EA4-98ED3B3AD850}" destId="{2769A69C-C768-4457-8064-420129AD206F}" srcOrd="8" destOrd="0" presId="urn:microsoft.com/office/officeart/2005/8/layout/list1"/>
    <dgm:cxn modelId="{C2E78649-E777-41AC-9313-3B70246A483B}" type="presParOf" srcId="{2769A69C-C768-4457-8064-420129AD206F}" destId="{E9D9C1C3-5306-419F-8517-573E4E58EEAC}" srcOrd="0" destOrd="0" presId="urn:microsoft.com/office/officeart/2005/8/layout/list1"/>
    <dgm:cxn modelId="{D5A7D0D8-DEE4-4230-A8C8-77C7EF14EF1D}" type="presParOf" srcId="{2769A69C-C768-4457-8064-420129AD206F}" destId="{EE0B100A-3685-451D-A72F-3EADAB54E93F}" srcOrd="1" destOrd="0" presId="urn:microsoft.com/office/officeart/2005/8/layout/list1"/>
    <dgm:cxn modelId="{316FD3F8-42ED-4B0B-8574-950F15160C4A}" type="presParOf" srcId="{944DEE4A-60C8-493C-8EA4-98ED3B3AD850}" destId="{1373BDCE-8E98-4323-B580-F55482CD2A98}" srcOrd="9" destOrd="0" presId="urn:microsoft.com/office/officeart/2005/8/layout/list1"/>
    <dgm:cxn modelId="{0DD535D4-431A-4CBC-8002-1362AA4CEA6F}" type="presParOf" srcId="{944DEE4A-60C8-493C-8EA4-98ED3B3AD850}" destId="{0476645B-6E6D-4A83-B77D-D732816DBE32}" srcOrd="10" destOrd="0" presId="urn:microsoft.com/office/officeart/2005/8/layout/list1"/>
    <dgm:cxn modelId="{CA5CB0B6-946C-4306-B6CA-83B6BD4FA4FE}" type="presParOf" srcId="{944DEE4A-60C8-493C-8EA4-98ED3B3AD850}" destId="{FFE20F93-070E-48A1-94BC-32C28763596E}" srcOrd="11" destOrd="0" presId="urn:microsoft.com/office/officeart/2005/8/layout/list1"/>
    <dgm:cxn modelId="{F05A75F1-5324-4ADF-9209-B70568899735}" type="presParOf" srcId="{944DEE4A-60C8-493C-8EA4-98ED3B3AD850}" destId="{3D18AAF8-20F4-4D97-B038-F9FD78574EB2}" srcOrd="12" destOrd="0" presId="urn:microsoft.com/office/officeart/2005/8/layout/list1"/>
    <dgm:cxn modelId="{EA29E2B1-ABC7-4DFC-A468-05871450B90C}" type="presParOf" srcId="{3D18AAF8-20F4-4D97-B038-F9FD78574EB2}" destId="{B98354FC-2A30-4C98-866D-BDB9D2C63495}" srcOrd="0" destOrd="0" presId="urn:microsoft.com/office/officeart/2005/8/layout/list1"/>
    <dgm:cxn modelId="{E4F40527-88C5-4DD1-9DE9-B3E5CEDED2A8}" type="presParOf" srcId="{3D18AAF8-20F4-4D97-B038-F9FD78574EB2}" destId="{D8DBB509-F149-4BD7-BF49-0B9A4D3558DA}" srcOrd="1" destOrd="0" presId="urn:microsoft.com/office/officeart/2005/8/layout/list1"/>
    <dgm:cxn modelId="{A2783788-8D6D-4A55-B113-4A3CB6ADB53C}" type="presParOf" srcId="{944DEE4A-60C8-493C-8EA4-98ED3B3AD850}" destId="{DC295ECB-4C58-4BB5-98A9-51D067FF3D7E}" srcOrd="13" destOrd="0" presId="urn:microsoft.com/office/officeart/2005/8/layout/list1"/>
    <dgm:cxn modelId="{E7AFDA40-F45B-4E12-8675-6EFBE3ACBF0E}" type="presParOf" srcId="{944DEE4A-60C8-493C-8EA4-98ED3B3AD850}" destId="{9B63EE26-90D6-4F5C-8FF4-BD26658A8ED4}" srcOrd="14" destOrd="0" presId="urn:microsoft.com/office/officeart/2005/8/layout/list1"/>
    <dgm:cxn modelId="{A54483DA-FEEE-4218-8403-AC4F4EF1FD29}" type="presParOf" srcId="{944DEE4A-60C8-493C-8EA4-98ED3B3AD850}" destId="{06E3C0B0-0AC6-424B-BE46-BFC51E2F54BD}" srcOrd="15" destOrd="0" presId="urn:microsoft.com/office/officeart/2005/8/layout/list1"/>
    <dgm:cxn modelId="{B8A40A65-892B-49A5-84CC-80F5605E49F9}" type="presParOf" srcId="{944DEE4A-60C8-493C-8EA4-98ED3B3AD850}" destId="{357983B8-FE59-4FED-AA9A-904F4C872AEA}" srcOrd="16" destOrd="0" presId="urn:microsoft.com/office/officeart/2005/8/layout/list1"/>
    <dgm:cxn modelId="{20A18C9F-C82B-48E5-8D59-EC2B02958F99}" type="presParOf" srcId="{357983B8-FE59-4FED-AA9A-904F4C872AEA}" destId="{C1E1DB16-B295-4A67-AE7C-2F7BEBB9C310}" srcOrd="0" destOrd="0" presId="urn:microsoft.com/office/officeart/2005/8/layout/list1"/>
    <dgm:cxn modelId="{66AC7AB8-29C9-4B03-A159-C7CE077B6CCD}" type="presParOf" srcId="{357983B8-FE59-4FED-AA9A-904F4C872AEA}" destId="{76B94290-9DFB-46EF-BC37-6AF9C688C7AF}" srcOrd="1" destOrd="0" presId="urn:microsoft.com/office/officeart/2005/8/layout/list1"/>
    <dgm:cxn modelId="{0036246A-774F-44F3-85BA-5CA95B1EAC4F}" type="presParOf" srcId="{944DEE4A-60C8-493C-8EA4-98ED3B3AD850}" destId="{E9FC5D6E-037E-46AC-9D8B-D0EE797D48F5}" srcOrd="17" destOrd="0" presId="urn:microsoft.com/office/officeart/2005/8/layout/list1"/>
    <dgm:cxn modelId="{77FDD034-7164-4802-95D2-502AD1F09B09}" type="presParOf" srcId="{944DEE4A-60C8-493C-8EA4-98ED3B3AD850}" destId="{D7340545-F47B-4922-A6A3-EB194DEA4147}" srcOrd="18" destOrd="0" presId="urn:microsoft.com/office/officeart/2005/8/layout/list1"/>
    <dgm:cxn modelId="{9D0034E4-99A4-4803-B0AC-0AD07C001CA4}" type="presParOf" srcId="{944DEE4A-60C8-493C-8EA4-98ED3B3AD850}" destId="{5E38DAF1-9330-4A6E-974C-2D3E09B9B726}" srcOrd="19" destOrd="0" presId="urn:microsoft.com/office/officeart/2005/8/layout/list1"/>
    <dgm:cxn modelId="{0C0DE3DE-1271-4BDB-9182-CF6C6A20178C}" type="presParOf" srcId="{944DEE4A-60C8-493C-8EA4-98ED3B3AD850}" destId="{5432BB8D-D2EC-45D7-9B9F-0F8E252C0447}" srcOrd="20" destOrd="0" presId="urn:microsoft.com/office/officeart/2005/8/layout/list1"/>
    <dgm:cxn modelId="{828C0FC7-41A7-43CF-90B0-28A5975BD7DC}" type="presParOf" srcId="{5432BB8D-D2EC-45D7-9B9F-0F8E252C0447}" destId="{6C7565FC-BE88-49EF-A93A-6535F3ECAAA7}" srcOrd="0" destOrd="0" presId="urn:microsoft.com/office/officeart/2005/8/layout/list1"/>
    <dgm:cxn modelId="{FEA625B8-6075-4DD1-87A1-1958075DD605}" type="presParOf" srcId="{5432BB8D-D2EC-45D7-9B9F-0F8E252C0447}" destId="{746AF066-BA06-4F79-83D5-E451CE2ED1C1}" srcOrd="1" destOrd="0" presId="urn:microsoft.com/office/officeart/2005/8/layout/list1"/>
    <dgm:cxn modelId="{B6970EA4-1AB1-44DC-978B-1593D15C9E28}" type="presParOf" srcId="{944DEE4A-60C8-493C-8EA4-98ED3B3AD850}" destId="{ABC1AD4A-761A-4AE0-89B7-E40F9C433413}" srcOrd="21" destOrd="0" presId="urn:microsoft.com/office/officeart/2005/8/layout/list1"/>
    <dgm:cxn modelId="{406B108A-F0B9-4E38-965B-10363951BA2B}" type="presParOf" srcId="{944DEE4A-60C8-493C-8EA4-98ED3B3AD850}" destId="{6B0D7D68-FF42-42A6-90C6-5CDE92A0BAF6}" srcOrd="2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BD00A5F-011E-4296-934E-9156720F4AB5}"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8CBF1532-FD4E-451C-829A-6FA0A072CD67}">
      <dgm:prSet phldrT="[Text]"/>
      <dgm:spPr/>
      <dgm:t>
        <a:bodyPr/>
        <a:lstStyle/>
        <a:p>
          <a:r>
            <a:rPr lang="en-US" dirty="0" err="1" smtClean="0"/>
            <a:t>Khái</a:t>
          </a:r>
          <a:r>
            <a:rPr lang="en-US" dirty="0" smtClean="0"/>
            <a:t> </a:t>
          </a:r>
          <a:r>
            <a:rPr lang="en-US" dirty="0" err="1" smtClean="0"/>
            <a:t>niệm</a:t>
          </a:r>
          <a:r>
            <a:rPr lang="en-US" dirty="0" smtClean="0"/>
            <a:t> marketing ĐP</a:t>
          </a:r>
          <a:endParaRPr lang="en-US" dirty="0"/>
        </a:p>
      </dgm:t>
    </dgm:pt>
    <dgm:pt modelId="{DB93D9A1-2E8E-4D92-A446-A4C1AF910F5B}" type="parTrans" cxnId="{83230F27-7C1F-438C-B3BD-867CF301E1A5}">
      <dgm:prSet/>
      <dgm:spPr/>
      <dgm:t>
        <a:bodyPr/>
        <a:lstStyle/>
        <a:p>
          <a:endParaRPr lang="en-US"/>
        </a:p>
      </dgm:t>
    </dgm:pt>
    <dgm:pt modelId="{A3518939-A77C-4219-8E56-82733159127A}" type="sibTrans" cxnId="{83230F27-7C1F-438C-B3BD-867CF301E1A5}">
      <dgm:prSet/>
      <dgm:spPr/>
      <dgm:t>
        <a:bodyPr/>
        <a:lstStyle/>
        <a:p>
          <a:endParaRPr lang="en-US"/>
        </a:p>
      </dgm:t>
    </dgm:pt>
    <dgm:pt modelId="{475CA4E4-A0CB-4EC7-9C0B-FD6C7B1499AB}">
      <dgm:prSet phldrT="[Text]"/>
      <dgm:spPr/>
      <dgm:t>
        <a:bodyPr/>
        <a:lstStyle/>
        <a:p>
          <a:r>
            <a:rPr lang="en-US" dirty="0" err="1" smtClean="0"/>
            <a:t>Các</a:t>
          </a:r>
          <a:r>
            <a:rPr lang="en-US" dirty="0" smtClean="0"/>
            <a:t> </a:t>
          </a:r>
          <a:r>
            <a:rPr lang="en-US" dirty="0" err="1" smtClean="0"/>
            <a:t>yếu</a:t>
          </a:r>
          <a:r>
            <a:rPr lang="en-US" dirty="0" smtClean="0"/>
            <a:t> </a:t>
          </a:r>
          <a:r>
            <a:rPr lang="en-US" dirty="0" err="1" smtClean="0"/>
            <a:t>tố</a:t>
          </a:r>
          <a:r>
            <a:rPr lang="en-US" dirty="0" smtClean="0"/>
            <a:t> marketing ĐP</a:t>
          </a:r>
          <a:endParaRPr lang="en-US" dirty="0"/>
        </a:p>
      </dgm:t>
    </dgm:pt>
    <dgm:pt modelId="{9FAA3CB7-006B-4A3E-808E-D50959A97257}" type="parTrans" cxnId="{FFC1022C-8A2C-4C27-A435-C394FA1A2AA8}">
      <dgm:prSet/>
      <dgm:spPr/>
      <dgm:t>
        <a:bodyPr/>
        <a:lstStyle/>
        <a:p>
          <a:endParaRPr lang="en-US"/>
        </a:p>
      </dgm:t>
    </dgm:pt>
    <dgm:pt modelId="{54A3BBFE-D903-47D8-B2CA-033ACC3F22C4}" type="sibTrans" cxnId="{FFC1022C-8A2C-4C27-A435-C394FA1A2AA8}">
      <dgm:prSet/>
      <dgm:spPr/>
      <dgm:t>
        <a:bodyPr/>
        <a:lstStyle/>
        <a:p>
          <a:endParaRPr lang="en-US"/>
        </a:p>
      </dgm:t>
    </dgm:pt>
    <dgm:pt modelId="{758A6FD0-6BAC-43C3-85A0-ADE0486BC99D}">
      <dgm:prSet phldrT="[Text]"/>
      <dgm:spPr/>
      <dgm:t>
        <a:bodyPr/>
        <a:lstStyle/>
        <a:p>
          <a:r>
            <a:rPr lang="en-US" dirty="0" err="1" smtClean="0"/>
            <a:t>Hình</a:t>
          </a:r>
          <a:r>
            <a:rPr lang="en-US" dirty="0" smtClean="0"/>
            <a:t> </a:t>
          </a:r>
          <a:r>
            <a:rPr lang="en-US" dirty="0" err="1" smtClean="0"/>
            <a:t>ảnh</a:t>
          </a:r>
          <a:r>
            <a:rPr lang="en-US" dirty="0" smtClean="0"/>
            <a:t> </a:t>
          </a:r>
          <a:r>
            <a:rPr lang="en-US" dirty="0" err="1" smtClean="0"/>
            <a:t>Địa</a:t>
          </a:r>
          <a:r>
            <a:rPr lang="en-US" dirty="0" smtClean="0"/>
            <a:t> </a:t>
          </a:r>
          <a:r>
            <a:rPr lang="en-US" dirty="0" err="1" smtClean="0"/>
            <a:t>phương</a:t>
          </a:r>
          <a:endParaRPr lang="en-US" dirty="0"/>
        </a:p>
      </dgm:t>
    </dgm:pt>
    <dgm:pt modelId="{05AED7CF-DD7D-4998-A630-E0A2FA9F7EEC}" type="parTrans" cxnId="{1C2E626E-7DC4-4C92-B764-BDDE4A34D954}">
      <dgm:prSet/>
      <dgm:spPr/>
      <dgm:t>
        <a:bodyPr/>
        <a:lstStyle/>
        <a:p>
          <a:endParaRPr lang="en-US"/>
        </a:p>
      </dgm:t>
    </dgm:pt>
    <dgm:pt modelId="{B112873D-16AD-4DF1-B0ED-6D87191C7D27}" type="sibTrans" cxnId="{1C2E626E-7DC4-4C92-B764-BDDE4A34D954}">
      <dgm:prSet/>
      <dgm:spPr/>
      <dgm:t>
        <a:bodyPr/>
        <a:lstStyle/>
        <a:p>
          <a:endParaRPr lang="en-US"/>
        </a:p>
      </dgm:t>
    </dgm:pt>
    <dgm:pt modelId="{0C2DB4CF-0B73-45C1-84EB-E24958EBBA53}">
      <dgm:prSet/>
      <dgm:spPr/>
      <dgm:t>
        <a:bodyPr/>
        <a:lstStyle/>
        <a:p>
          <a:r>
            <a:rPr lang="en-US" dirty="0" err="1" smtClean="0"/>
            <a:t>Định</a:t>
          </a:r>
          <a:r>
            <a:rPr lang="en-US" dirty="0" smtClean="0"/>
            <a:t> </a:t>
          </a:r>
          <a:r>
            <a:rPr lang="en-US" dirty="0" err="1" smtClean="0"/>
            <a:t>vị</a:t>
          </a:r>
          <a:r>
            <a:rPr lang="en-US" dirty="0" smtClean="0"/>
            <a:t> </a:t>
          </a:r>
          <a:r>
            <a:rPr lang="en-US" dirty="0" err="1" smtClean="0"/>
            <a:t>hình</a:t>
          </a:r>
          <a:r>
            <a:rPr lang="en-US" dirty="0" smtClean="0"/>
            <a:t> </a:t>
          </a:r>
          <a:r>
            <a:rPr lang="en-US" dirty="0" err="1" smtClean="0"/>
            <a:t>ảnh</a:t>
          </a:r>
          <a:r>
            <a:rPr lang="en-US" dirty="0" smtClean="0"/>
            <a:t> ĐP</a:t>
          </a:r>
          <a:endParaRPr lang="en-US" dirty="0"/>
        </a:p>
      </dgm:t>
    </dgm:pt>
    <dgm:pt modelId="{F8ECE9E9-A5B5-439B-8CFB-763629FB8F2F}" type="parTrans" cxnId="{6D0EEE85-3FB4-4271-A9C3-F5B3BE46FF0B}">
      <dgm:prSet/>
      <dgm:spPr/>
      <dgm:t>
        <a:bodyPr/>
        <a:lstStyle/>
        <a:p>
          <a:endParaRPr lang="en-US"/>
        </a:p>
      </dgm:t>
    </dgm:pt>
    <dgm:pt modelId="{8DD64479-844D-4C91-90B0-E36D9D1BEA8B}" type="sibTrans" cxnId="{6D0EEE85-3FB4-4271-A9C3-F5B3BE46FF0B}">
      <dgm:prSet/>
      <dgm:spPr/>
      <dgm:t>
        <a:bodyPr/>
        <a:lstStyle/>
        <a:p>
          <a:endParaRPr lang="en-US"/>
        </a:p>
      </dgm:t>
    </dgm:pt>
    <dgm:pt modelId="{B2F605A7-4919-4FCA-A40C-3483EA5817BC}" type="pres">
      <dgm:prSet presAssocID="{EBD00A5F-011E-4296-934E-9156720F4AB5}" presName="Name0" presStyleCnt="0">
        <dgm:presLayoutVars>
          <dgm:chMax val="7"/>
          <dgm:chPref val="7"/>
          <dgm:dir/>
        </dgm:presLayoutVars>
      </dgm:prSet>
      <dgm:spPr/>
      <dgm:t>
        <a:bodyPr/>
        <a:lstStyle/>
        <a:p>
          <a:endParaRPr lang="en-US"/>
        </a:p>
      </dgm:t>
    </dgm:pt>
    <dgm:pt modelId="{0B317B57-7E0D-4978-810E-DDAEDB8D80DD}" type="pres">
      <dgm:prSet presAssocID="{EBD00A5F-011E-4296-934E-9156720F4AB5}" presName="Name1" presStyleCnt="0"/>
      <dgm:spPr/>
    </dgm:pt>
    <dgm:pt modelId="{4C3439FC-C6DB-4FCA-822B-9346573C9010}" type="pres">
      <dgm:prSet presAssocID="{EBD00A5F-011E-4296-934E-9156720F4AB5}" presName="cycle" presStyleCnt="0"/>
      <dgm:spPr/>
    </dgm:pt>
    <dgm:pt modelId="{0F62612B-9EAB-4A0E-83FF-02650B7D66D9}" type="pres">
      <dgm:prSet presAssocID="{EBD00A5F-011E-4296-934E-9156720F4AB5}" presName="srcNode" presStyleLbl="node1" presStyleIdx="0" presStyleCnt="4"/>
      <dgm:spPr/>
    </dgm:pt>
    <dgm:pt modelId="{3BCBEC33-E966-4E54-8C8E-127E808C69D7}" type="pres">
      <dgm:prSet presAssocID="{EBD00A5F-011E-4296-934E-9156720F4AB5}" presName="conn" presStyleLbl="parChTrans1D2" presStyleIdx="0" presStyleCnt="1"/>
      <dgm:spPr/>
      <dgm:t>
        <a:bodyPr/>
        <a:lstStyle/>
        <a:p>
          <a:endParaRPr lang="en-US"/>
        </a:p>
      </dgm:t>
    </dgm:pt>
    <dgm:pt modelId="{DE0B1E92-62BD-4235-AC9F-97E5CCFB8E5C}" type="pres">
      <dgm:prSet presAssocID="{EBD00A5F-011E-4296-934E-9156720F4AB5}" presName="extraNode" presStyleLbl="node1" presStyleIdx="0" presStyleCnt="4"/>
      <dgm:spPr/>
    </dgm:pt>
    <dgm:pt modelId="{30281E63-0E1A-4F11-84FA-CC5ADC7D1A79}" type="pres">
      <dgm:prSet presAssocID="{EBD00A5F-011E-4296-934E-9156720F4AB5}" presName="dstNode" presStyleLbl="node1" presStyleIdx="0" presStyleCnt="4"/>
      <dgm:spPr/>
    </dgm:pt>
    <dgm:pt modelId="{B3A21C7C-6587-4795-9F7C-FC89A09F1D52}" type="pres">
      <dgm:prSet presAssocID="{8CBF1532-FD4E-451C-829A-6FA0A072CD67}" presName="text_1" presStyleLbl="node1" presStyleIdx="0" presStyleCnt="4">
        <dgm:presLayoutVars>
          <dgm:bulletEnabled val="1"/>
        </dgm:presLayoutVars>
      </dgm:prSet>
      <dgm:spPr/>
      <dgm:t>
        <a:bodyPr/>
        <a:lstStyle/>
        <a:p>
          <a:endParaRPr lang="en-US"/>
        </a:p>
      </dgm:t>
    </dgm:pt>
    <dgm:pt modelId="{5485E87B-07BC-44A3-9B84-C9685BA64F65}" type="pres">
      <dgm:prSet presAssocID="{8CBF1532-FD4E-451C-829A-6FA0A072CD67}" presName="accent_1" presStyleCnt="0"/>
      <dgm:spPr/>
    </dgm:pt>
    <dgm:pt modelId="{543C9F84-3421-454C-B9DD-B4F5449629E0}" type="pres">
      <dgm:prSet presAssocID="{8CBF1532-FD4E-451C-829A-6FA0A072CD67}" presName="accentRepeatNode" presStyleLbl="solidFgAcc1" presStyleIdx="0" presStyleCnt="4"/>
      <dgm:spPr>
        <a:solidFill>
          <a:schemeClr val="accent2"/>
        </a:solidFill>
      </dgm:spPr>
    </dgm:pt>
    <dgm:pt modelId="{E1F708A5-DFF8-464C-B1B1-B51E485A9C2F}" type="pres">
      <dgm:prSet presAssocID="{475CA4E4-A0CB-4EC7-9C0B-FD6C7B1499AB}" presName="text_2" presStyleLbl="node1" presStyleIdx="1" presStyleCnt="4">
        <dgm:presLayoutVars>
          <dgm:bulletEnabled val="1"/>
        </dgm:presLayoutVars>
      </dgm:prSet>
      <dgm:spPr/>
      <dgm:t>
        <a:bodyPr/>
        <a:lstStyle/>
        <a:p>
          <a:endParaRPr lang="en-US"/>
        </a:p>
      </dgm:t>
    </dgm:pt>
    <dgm:pt modelId="{294EB7A8-6786-4C56-8A40-AFCFEC33B80C}" type="pres">
      <dgm:prSet presAssocID="{475CA4E4-A0CB-4EC7-9C0B-FD6C7B1499AB}" presName="accent_2" presStyleCnt="0"/>
      <dgm:spPr/>
    </dgm:pt>
    <dgm:pt modelId="{6AB1B95F-B972-4B28-AF56-89FB341F446C}" type="pres">
      <dgm:prSet presAssocID="{475CA4E4-A0CB-4EC7-9C0B-FD6C7B1499AB}" presName="accentRepeatNode" presStyleLbl="solidFgAcc1" presStyleIdx="1" presStyleCnt="4"/>
      <dgm:spPr>
        <a:solidFill>
          <a:srgbClr val="FF0000"/>
        </a:solidFill>
      </dgm:spPr>
    </dgm:pt>
    <dgm:pt modelId="{756F40B3-B17A-4082-B64D-FCE7682B22B4}" type="pres">
      <dgm:prSet presAssocID="{758A6FD0-6BAC-43C3-85A0-ADE0486BC99D}" presName="text_3" presStyleLbl="node1" presStyleIdx="2" presStyleCnt="4">
        <dgm:presLayoutVars>
          <dgm:bulletEnabled val="1"/>
        </dgm:presLayoutVars>
      </dgm:prSet>
      <dgm:spPr/>
      <dgm:t>
        <a:bodyPr/>
        <a:lstStyle/>
        <a:p>
          <a:endParaRPr lang="en-US"/>
        </a:p>
      </dgm:t>
    </dgm:pt>
    <dgm:pt modelId="{4A690E93-69F2-4BD7-82CF-2003AE5CB3B5}" type="pres">
      <dgm:prSet presAssocID="{758A6FD0-6BAC-43C3-85A0-ADE0486BC99D}" presName="accent_3" presStyleCnt="0"/>
      <dgm:spPr/>
    </dgm:pt>
    <dgm:pt modelId="{0202D130-55A6-47DB-B87C-5A548C71C3FE}" type="pres">
      <dgm:prSet presAssocID="{758A6FD0-6BAC-43C3-85A0-ADE0486BC99D}" presName="accentRepeatNode" presStyleLbl="solidFgAcc1" presStyleIdx="2" presStyleCnt="4"/>
      <dgm:spPr>
        <a:solidFill>
          <a:schemeClr val="accent6"/>
        </a:solidFill>
      </dgm:spPr>
    </dgm:pt>
    <dgm:pt modelId="{A0357163-133D-4428-9A65-765BB603BA2A}" type="pres">
      <dgm:prSet presAssocID="{0C2DB4CF-0B73-45C1-84EB-E24958EBBA53}" presName="text_4" presStyleLbl="node1" presStyleIdx="3" presStyleCnt="4">
        <dgm:presLayoutVars>
          <dgm:bulletEnabled val="1"/>
        </dgm:presLayoutVars>
      </dgm:prSet>
      <dgm:spPr/>
      <dgm:t>
        <a:bodyPr/>
        <a:lstStyle/>
        <a:p>
          <a:endParaRPr lang="en-US"/>
        </a:p>
      </dgm:t>
    </dgm:pt>
    <dgm:pt modelId="{D1DD2215-81A5-49BF-B072-E79A4E043D32}" type="pres">
      <dgm:prSet presAssocID="{0C2DB4CF-0B73-45C1-84EB-E24958EBBA53}" presName="accent_4" presStyleCnt="0"/>
      <dgm:spPr/>
    </dgm:pt>
    <dgm:pt modelId="{C5DA4962-2C41-4AB9-87F6-A6CBE73E5BAB}" type="pres">
      <dgm:prSet presAssocID="{0C2DB4CF-0B73-45C1-84EB-E24958EBBA53}" presName="accentRepeatNode" presStyleLbl="solidFgAcc1" presStyleIdx="3" presStyleCnt="4"/>
      <dgm:spPr>
        <a:solidFill>
          <a:srgbClr val="7030A0"/>
        </a:solidFill>
      </dgm:spPr>
    </dgm:pt>
  </dgm:ptLst>
  <dgm:cxnLst>
    <dgm:cxn modelId="{6D0EEE85-3FB4-4271-A9C3-F5B3BE46FF0B}" srcId="{EBD00A5F-011E-4296-934E-9156720F4AB5}" destId="{0C2DB4CF-0B73-45C1-84EB-E24958EBBA53}" srcOrd="3" destOrd="0" parTransId="{F8ECE9E9-A5B5-439B-8CFB-763629FB8F2F}" sibTransId="{8DD64479-844D-4C91-90B0-E36D9D1BEA8B}"/>
    <dgm:cxn modelId="{1C2E626E-7DC4-4C92-B764-BDDE4A34D954}" srcId="{EBD00A5F-011E-4296-934E-9156720F4AB5}" destId="{758A6FD0-6BAC-43C3-85A0-ADE0486BC99D}" srcOrd="2" destOrd="0" parTransId="{05AED7CF-DD7D-4998-A630-E0A2FA9F7EEC}" sibTransId="{B112873D-16AD-4DF1-B0ED-6D87191C7D27}"/>
    <dgm:cxn modelId="{83230F27-7C1F-438C-B3BD-867CF301E1A5}" srcId="{EBD00A5F-011E-4296-934E-9156720F4AB5}" destId="{8CBF1532-FD4E-451C-829A-6FA0A072CD67}" srcOrd="0" destOrd="0" parTransId="{DB93D9A1-2E8E-4D92-A446-A4C1AF910F5B}" sibTransId="{A3518939-A77C-4219-8E56-82733159127A}"/>
    <dgm:cxn modelId="{9BE194DD-0F14-4ED5-B195-7F452812FC1F}" type="presOf" srcId="{0C2DB4CF-0B73-45C1-84EB-E24958EBBA53}" destId="{A0357163-133D-4428-9A65-765BB603BA2A}" srcOrd="0" destOrd="0" presId="urn:microsoft.com/office/officeart/2008/layout/VerticalCurvedList"/>
    <dgm:cxn modelId="{D40ED512-8D58-4C61-AC99-77266BC27DF4}" type="presOf" srcId="{475CA4E4-A0CB-4EC7-9C0B-FD6C7B1499AB}" destId="{E1F708A5-DFF8-464C-B1B1-B51E485A9C2F}" srcOrd="0" destOrd="0" presId="urn:microsoft.com/office/officeart/2008/layout/VerticalCurvedList"/>
    <dgm:cxn modelId="{FFC1022C-8A2C-4C27-A435-C394FA1A2AA8}" srcId="{EBD00A5F-011E-4296-934E-9156720F4AB5}" destId="{475CA4E4-A0CB-4EC7-9C0B-FD6C7B1499AB}" srcOrd="1" destOrd="0" parTransId="{9FAA3CB7-006B-4A3E-808E-D50959A97257}" sibTransId="{54A3BBFE-D903-47D8-B2CA-033ACC3F22C4}"/>
    <dgm:cxn modelId="{F692E3B5-CF6E-4591-AD77-757FB16A37FA}" type="presOf" srcId="{758A6FD0-6BAC-43C3-85A0-ADE0486BC99D}" destId="{756F40B3-B17A-4082-B64D-FCE7682B22B4}" srcOrd="0" destOrd="0" presId="urn:microsoft.com/office/officeart/2008/layout/VerticalCurvedList"/>
    <dgm:cxn modelId="{9B2904A5-5D67-4604-B0C1-B0612EEF4E49}" type="presOf" srcId="{EBD00A5F-011E-4296-934E-9156720F4AB5}" destId="{B2F605A7-4919-4FCA-A40C-3483EA5817BC}" srcOrd="0" destOrd="0" presId="urn:microsoft.com/office/officeart/2008/layout/VerticalCurvedList"/>
    <dgm:cxn modelId="{87D7460A-3646-4C1F-A30E-9508DCFDAC0C}" type="presOf" srcId="{8CBF1532-FD4E-451C-829A-6FA0A072CD67}" destId="{B3A21C7C-6587-4795-9F7C-FC89A09F1D52}" srcOrd="0" destOrd="0" presId="urn:microsoft.com/office/officeart/2008/layout/VerticalCurvedList"/>
    <dgm:cxn modelId="{8B0E8C55-50D6-49B8-AA5B-B4B9E4475E23}" type="presOf" srcId="{A3518939-A77C-4219-8E56-82733159127A}" destId="{3BCBEC33-E966-4E54-8C8E-127E808C69D7}" srcOrd="0" destOrd="0" presId="urn:microsoft.com/office/officeart/2008/layout/VerticalCurvedList"/>
    <dgm:cxn modelId="{E03C8C24-BC80-4639-A06D-2F15A91A1A3B}" type="presParOf" srcId="{B2F605A7-4919-4FCA-A40C-3483EA5817BC}" destId="{0B317B57-7E0D-4978-810E-DDAEDB8D80DD}" srcOrd="0" destOrd="0" presId="urn:microsoft.com/office/officeart/2008/layout/VerticalCurvedList"/>
    <dgm:cxn modelId="{9599D9A1-9901-4523-8D04-128394F340D1}" type="presParOf" srcId="{0B317B57-7E0D-4978-810E-DDAEDB8D80DD}" destId="{4C3439FC-C6DB-4FCA-822B-9346573C9010}" srcOrd="0" destOrd="0" presId="urn:microsoft.com/office/officeart/2008/layout/VerticalCurvedList"/>
    <dgm:cxn modelId="{67001319-1F0C-4FD1-B0D1-06F57B2CEE7C}" type="presParOf" srcId="{4C3439FC-C6DB-4FCA-822B-9346573C9010}" destId="{0F62612B-9EAB-4A0E-83FF-02650B7D66D9}" srcOrd="0" destOrd="0" presId="urn:microsoft.com/office/officeart/2008/layout/VerticalCurvedList"/>
    <dgm:cxn modelId="{86E7EAFD-AB01-4105-BB21-6EC8B3132FBD}" type="presParOf" srcId="{4C3439FC-C6DB-4FCA-822B-9346573C9010}" destId="{3BCBEC33-E966-4E54-8C8E-127E808C69D7}" srcOrd="1" destOrd="0" presId="urn:microsoft.com/office/officeart/2008/layout/VerticalCurvedList"/>
    <dgm:cxn modelId="{CDF2595C-F1DD-4BB5-BC22-B2922122B86C}" type="presParOf" srcId="{4C3439FC-C6DB-4FCA-822B-9346573C9010}" destId="{DE0B1E92-62BD-4235-AC9F-97E5CCFB8E5C}" srcOrd="2" destOrd="0" presId="urn:microsoft.com/office/officeart/2008/layout/VerticalCurvedList"/>
    <dgm:cxn modelId="{E028BFD5-BB97-4A0A-8D50-94206188C3A9}" type="presParOf" srcId="{4C3439FC-C6DB-4FCA-822B-9346573C9010}" destId="{30281E63-0E1A-4F11-84FA-CC5ADC7D1A79}" srcOrd="3" destOrd="0" presId="urn:microsoft.com/office/officeart/2008/layout/VerticalCurvedList"/>
    <dgm:cxn modelId="{2453FEFE-5022-4089-BD59-82542B239973}" type="presParOf" srcId="{0B317B57-7E0D-4978-810E-DDAEDB8D80DD}" destId="{B3A21C7C-6587-4795-9F7C-FC89A09F1D52}" srcOrd="1" destOrd="0" presId="urn:microsoft.com/office/officeart/2008/layout/VerticalCurvedList"/>
    <dgm:cxn modelId="{1F80C795-780C-4655-B40E-348E962CF6C0}" type="presParOf" srcId="{0B317B57-7E0D-4978-810E-DDAEDB8D80DD}" destId="{5485E87B-07BC-44A3-9B84-C9685BA64F65}" srcOrd="2" destOrd="0" presId="urn:microsoft.com/office/officeart/2008/layout/VerticalCurvedList"/>
    <dgm:cxn modelId="{1B9A0149-41B0-4B03-A3C5-238E3C656867}" type="presParOf" srcId="{5485E87B-07BC-44A3-9B84-C9685BA64F65}" destId="{543C9F84-3421-454C-B9DD-B4F5449629E0}" srcOrd="0" destOrd="0" presId="urn:microsoft.com/office/officeart/2008/layout/VerticalCurvedList"/>
    <dgm:cxn modelId="{DD64C368-4BAB-4D97-8E74-69AC02DF936E}" type="presParOf" srcId="{0B317B57-7E0D-4978-810E-DDAEDB8D80DD}" destId="{E1F708A5-DFF8-464C-B1B1-B51E485A9C2F}" srcOrd="3" destOrd="0" presId="urn:microsoft.com/office/officeart/2008/layout/VerticalCurvedList"/>
    <dgm:cxn modelId="{BD60C0F0-AA08-4527-AD87-6655CBD702E3}" type="presParOf" srcId="{0B317B57-7E0D-4978-810E-DDAEDB8D80DD}" destId="{294EB7A8-6786-4C56-8A40-AFCFEC33B80C}" srcOrd="4" destOrd="0" presId="urn:microsoft.com/office/officeart/2008/layout/VerticalCurvedList"/>
    <dgm:cxn modelId="{A39FB077-88BA-4FE1-9B09-39313EF8E32D}" type="presParOf" srcId="{294EB7A8-6786-4C56-8A40-AFCFEC33B80C}" destId="{6AB1B95F-B972-4B28-AF56-89FB341F446C}" srcOrd="0" destOrd="0" presId="urn:microsoft.com/office/officeart/2008/layout/VerticalCurvedList"/>
    <dgm:cxn modelId="{45DDD3E6-57C1-44F6-848D-746DBF1DBE6E}" type="presParOf" srcId="{0B317B57-7E0D-4978-810E-DDAEDB8D80DD}" destId="{756F40B3-B17A-4082-B64D-FCE7682B22B4}" srcOrd="5" destOrd="0" presId="urn:microsoft.com/office/officeart/2008/layout/VerticalCurvedList"/>
    <dgm:cxn modelId="{1C80B263-C0B5-495D-AB3F-A21A7C6F4768}" type="presParOf" srcId="{0B317B57-7E0D-4978-810E-DDAEDB8D80DD}" destId="{4A690E93-69F2-4BD7-82CF-2003AE5CB3B5}" srcOrd="6" destOrd="0" presId="urn:microsoft.com/office/officeart/2008/layout/VerticalCurvedList"/>
    <dgm:cxn modelId="{59610EE1-2C83-4050-9115-5A27FC16D038}" type="presParOf" srcId="{4A690E93-69F2-4BD7-82CF-2003AE5CB3B5}" destId="{0202D130-55A6-47DB-B87C-5A548C71C3FE}" srcOrd="0" destOrd="0" presId="urn:microsoft.com/office/officeart/2008/layout/VerticalCurvedList"/>
    <dgm:cxn modelId="{89BF3472-E363-42D7-BFE0-1AF7213A3D86}" type="presParOf" srcId="{0B317B57-7E0D-4978-810E-DDAEDB8D80DD}" destId="{A0357163-133D-4428-9A65-765BB603BA2A}" srcOrd="7" destOrd="0" presId="urn:microsoft.com/office/officeart/2008/layout/VerticalCurvedList"/>
    <dgm:cxn modelId="{A09D5550-DAC8-416B-8148-74BC7250C25A}" type="presParOf" srcId="{0B317B57-7E0D-4978-810E-DDAEDB8D80DD}" destId="{D1DD2215-81A5-49BF-B072-E79A4E043D32}" srcOrd="8" destOrd="0" presId="urn:microsoft.com/office/officeart/2008/layout/VerticalCurvedList"/>
    <dgm:cxn modelId="{55B4AEEC-1196-43EF-A400-C4BD5BF4E449}" type="presParOf" srcId="{D1DD2215-81A5-49BF-B072-E79A4E043D32}" destId="{C5DA4962-2C41-4AB9-87F6-A6CBE73E5BAB}"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25440E4-9FDF-4A21-B6D4-8A1F2551F82E}" type="doc">
      <dgm:prSet loTypeId="urn:microsoft.com/office/officeart/2005/8/layout/target3" loCatId="list" qsTypeId="urn:microsoft.com/office/officeart/2005/8/quickstyle/simple1" qsCatId="simple" csTypeId="urn:microsoft.com/office/officeart/2005/8/colors/accent1_2" csCatId="accent1" phldr="1"/>
      <dgm:spPr/>
      <dgm:t>
        <a:bodyPr/>
        <a:lstStyle/>
        <a:p>
          <a:endParaRPr lang="en-US"/>
        </a:p>
      </dgm:t>
    </dgm:pt>
    <dgm:pt modelId="{9D2AB3DE-3972-40F7-A344-029BF81647B9}">
      <dgm:prSet phldrT="[Text]" custT="1"/>
      <dgm:spPr>
        <a:solidFill>
          <a:schemeClr val="accent2"/>
        </a:solidFill>
      </dgm:spPr>
      <dgm:t>
        <a:bodyPr/>
        <a:lstStyle/>
        <a:p>
          <a:pPr algn="l"/>
          <a:r>
            <a:rPr lang="en-US" sz="3400" b="1" dirty="0" err="1" smtClean="0">
              <a:solidFill>
                <a:schemeClr val="bg1"/>
              </a:solidFill>
            </a:rPr>
            <a:t>Giải</a:t>
          </a:r>
          <a:r>
            <a:rPr lang="en-US" sz="3400" b="1" dirty="0" smtClean="0">
              <a:solidFill>
                <a:schemeClr val="bg1"/>
              </a:solidFill>
            </a:rPr>
            <a:t> </a:t>
          </a:r>
          <a:r>
            <a:rPr lang="en-US" sz="3400" b="1" dirty="0" err="1" smtClean="0">
              <a:solidFill>
                <a:schemeClr val="bg1"/>
              </a:solidFill>
            </a:rPr>
            <a:t>pháp</a:t>
          </a:r>
          <a:r>
            <a:rPr lang="en-US" sz="3400" b="1" dirty="0" smtClean="0">
              <a:solidFill>
                <a:schemeClr val="bg1"/>
              </a:solidFill>
            </a:rPr>
            <a:t> </a:t>
          </a:r>
          <a:r>
            <a:rPr lang="en-US" sz="3400" b="1" dirty="0" err="1" smtClean="0">
              <a:solidFill>
                <a:schemeClr val="bg1"/>
              </a:solidFill>
            </a:rPr>
            <a:t>chiến</a:t>
          </a:r>
          <a:r>
            <a:rPr lang="en-US" sz="3400" b="1" dirty="0" smtClean="0">
              <a:solidFill>
                <a:schemeClr val="bg1"/>
              </a:solidFill>
            </a:rPr>
            <a:t> </a:t>
          </a:r>
          <a:r>
            <a:rPr lang="en-US" sz="3400" b="1" dirty="0" err="1" smtClean="0">
              <a:solidFill>
                <a:schemeClr val="bg1"/>
              </a:solidFill>
            </a:rPr>
            <a:t>lược</a:t>
          </a:r>
          <a:r>
            <a:rPr lang="en-US" sz="3400" b="1" dirty="0" smtClean="0">
              <a:solidFill>
                <a:schemeClr val="bg1"/>
              </a:solidFill>
            </a:rPr>
            <a:t> </a:t>
          </a:r>
          <a:r>
            <a:rPr lang="en-US" sz="3400" b="1" dirty="0" err="1" smtClean="0">
              <a:solidFill>
                <a:schemeClr val="bg1"/>
              </a:solidFill>
            </a:rPr>
            <a:t>cơ</a:t>
          </a:r>
          <a:r>
            <a:rPr lang="en-US" sz="3400" b="1" dirty="0" smtClean="0">
              <a:solidFill>
                <a:schemeClr val="bg1"/>
              </a:solidFill>
            </a:rPr>
            <a:t> </a:t>
          </a:r>
          <a:r>
            <a:rPr lang="en-US" sz="3400" b="1" dirty="0" err="1" smtClean="0">
              <a:solidFill>
                <a:schemeClr val="bg1"/>
              </a:solidFill>
            </a:rPr>
            <a:t>sở</a:t>
          </a:r>
          <a:r>
            <a:rPr lang="en-US" sz="3400" b="1" dirty="0" smtClean="0">
              <a:solidFill>
                <a:schemeClr val="bg1"/>
              </a:solidFill>
            </a:rPr>
            <a:t> </a:t>
          </a:r>
          <a:r>
            <a:rPr lang="en-US" sz="3400" b="1" dirty="0" err="1" smtClean="0">
              <a:solidFill>
                <a:schemeClr val="bg1"/>
              </a:solidFill>
            </a:rPr>
            <a:t>hạ</a:t>
          </a:r>
          <a:r>
            <a:rPr lang="en-US" sz="3400" b="1" dirty="0" smtClean="0">
              <a:solidFill>
                <a:schemeClr val="bg1"/>
              </a:solidFill>
            </a:rPr>
            <a:t> </a:t>
          </a:r>
          <a:r>
            <a:rPr lang="en-US" sz="3400" b="1" dirty="0" err="1" smtClean="0">
              <a:solidFill>
                <a:schemeClr val="bg1"/>
              </a:solidFill>
            </a:rPr>
            <a:t>tầng</a:t>
          </a:r>
          <a:r>
            <a:rPr lang="en-US" sz="3400" b="1" dirty="0" smtClean="0">
              <a:solidFill>
                <a:schemeClr val="bg1"/>
              </a:solidFill>
            </a:rPr>
            <a:t> du </a:t>
          </a:r>
          <a:r>
            <a:rPr lang="en-US" sz="3400" b="1" dirty="0" err="1" smtClean="0">
              <a:solidFill>
                <a:schemeClr val="bg1"/>
              </a:solidFill>
            </a:rPr>
            <a:t>lịch</a:t>
          </a:r>
          <a:endParaRPr lang="en-US" sz="3400" b="1" dirty="0">
            <a:solidFill>
              <a:schemeClr val="bg1"/>
            </a:solidFill>
          </a:endParaRPr>
        </a:p>
      </dgm:t>
    </dgm:pt>
    <dgm:pt modelId="{9FC05EEF-5410-42D8-BE66-AA4BE47FA863}" type="parTrans" cxnId="{3CFDDF6E-725B-4DA1-A2E6-4FB6BC5FEA16}">
      <dgm:prSet/>
      <dgm:spPr/>
      <dgm:t>
        <a:bodyPr/>
        <a:lstStyle/>
        <a:p>
          <a:endParaRPr lang="en-US"/>
        </a:p>
      </dgm:t>
    </dgm:pt>
    <dgm:pt modelId="{3B3DAC3D-39D4-4B56-92C9-05EF532916E4}" type="sibTrans" cxnId="{3CFDDF6E-725B-4DA1-A2E6-4FB6BC5FEA16}">
      <dgm:prSet/>
      <dgm:spPr/>
      <dgm:t>
        <a:bodyPr/>
        <a:lstStyle/>
        <a:p>
          <a:endParaRPr lang="en-US"/>
        </a:p>
      </dgm:t>
    </dgm:pt>
    <dgm:pt modelId="{DB2F0B5F-D548-48D1-9DEF-4244A16A40FC}">
      <dgm:prSet phldrT="[Text]" custT="1"/>
      <dgm:spPr>
        <a:solidFill>
          <a:srgbClr val="00B050">
            <a:alpha val="90000"/>
          </a:srgbClr>
        </a:solidFill>
      </dgm:spPr>
      <dgm:t>
        <a:bodyPr/>
        <a:lstStyle/>
        <a:p>
          <a:pPr algn="l"/>
          <a:r>
            <a:rPr lang="en-US" sz="3400" b="1" dirty="0" err="1" smtClean="0">
              <a:solidFill>
                <a:schemeClr val="bg1"/>
              </a:solidFill>
            </a:rPr>
            <a:t>Giải</a:t>
          </a:r>
          <a:r>
            <a:rPr lang="en-US" sz="3400" b="1" dirty="0" smtClean="0">
              <a:solidFill>
                <a:schemeClr val="bg1"/>
              </a:solidFill>
            </a:rPr>
            <a:t> </a:t>
          </a:r>
          <a:r>
            <a:rPr lang="en-US" sz="3400" b="1" dirty="0" err="1" smtClean="0">
              <a:solidFill>
                <a:schemeClr val="bg1"/>
              </a:solidFill>
            </a:rPr>
            <a:t>pháp</a:t>
          </a:r>
          <a:r>
            <a:rPr lang="en-US" sz="3400" b="1" dirty="0" smtClean="0">
              <a:solidFill>
                <a:schemeClr val="bg1"/>
              </a:solidFill>
            </a:rPr>
            <a:t> </a:t>
          </a:r>
          <a:r>
            <a:rPr lang="en-US" sz="3400" b="1" dirty="0" err="1" smtClean="0">
              <a:solidFill>
                <a:schemeClr val="bg1"/>
              </a:solidFill>
            </a:rPr>
            <a:t>chiến</a:t>
          </a:r>
          <a:r>
            <a:rPr lang="en-US" sz="3400" b="1" dirty="0" smtClean="0">
              <a:solidFill>
                <a:schemeClr val="bg1"/>
              </a:solidFill>
            </a:rPr>
            <a:t> </a:t>
          </a:r>
          <a:r>
            <a:rPr lang="en-US" sz="3400" b="1" dirty="0" err="1" smtClean="0">
              <a:solidFill>
                <a:schemeClr val="bg1"/>
              </a:solidFill>
            </a:rPr>
            <a:t>lược</a:t>
          </a:r>
          <a:r>
            <a:rPr lang="en-US" sz="3400" b="1" dirty="0" smtClean="0">
              <a:solidFill>
                <a:schemeClr val="bg1"/>
              </a:solidFill>
            </a:rPr>
            <a:t> </a:t>
          </a:r>
          <a:r>
            <a:rPr lang="en-US" sz="3400" b="1" dirty="0" err="1" smtClean="0">
              <a:solidFill>
                <a:schemeClr val="bg1"/>
              </a:solidFill>
            </a:rPr>
            <a:t>sản</a:t>
          </a:r>
          <a:r>
            <a:rPr lang="en-US" sz="3400" b="1" dirty="0" smtClean="0">
              <a:solidFill>
                <a:schemeClr val="bg1"/>
              </a:solidFill>
            </a:rPr>
            <a:t> </a:t>
          </a:r>
          <a:r>
            <a:rPr lang="en-US" sz="3400" b="1" dirty="0" err="1" smtClean="0">
              <a:solidFill>
                <a:schemeClr val="bg1"/>
              </a:solidFill>
            </a:rPr>
            <a:t>phẩm</a:t>
          </a:r>
          <a:endParaRPr lang="en-US" sz="3400" b="1" dirty="0">
            <a:solidFill>
              <a:schemeClr val="bg1"/>
            </a:solidFill>
          </a:endParaRPr>
        </a:p>
      </dgm:t>
    </dgm:pt>
    <dgm:pt modelId="{2591FDF6-5F5B-4B46-888E-50E7256580B3}" type="sibTrans" cxnId="{1E0CA7CC-7AD4-4EE9-A197-6B6950CC5AAD}">
      <dgm:prSet/>
      <dgm:spPr/>
      <dgm:t>
        <a:bodyPr/>
        <a:lstStyle/>
        <a:p>
          <a:endParaRPr lang="en-US"/>
        </a:p>
      </dgm:t>
    </dgm:pt>
    <dgm:pt modelId="{C027AC61-6C5F-4829-A8AB-E8EFE8D214B7}" type="parTrans" cxnId="{1E0CA7CC-7AD4-4EE9-A197-6B6950CC5AAD}">
      <dgm:prSet/>
      <dgm:spPr/>
      <dgm:t>
        <a:bodyPr/>
        <a:lstStyle/>
        <a:p>
          <a:endParaRPr lang="en-US"/>
        </a:p>
      </dgm:t>
    </dgm:pt>
    <dgm:pt modelId="{20E4CDE6-F1B5-4EA9-862C-34B2C6B2CBCF}">
      <dgm:prSet custT="1"/>
      <dgm:spPr/>
      <dgm:t>
        <a:bodyPr/>
        <a:lstStyle/>
        <a:p>
          <a:pPr algn="l"/>
          <a:r>
            <a:rPr lang="en-US" sz="3400" b="1" dirty="0" err="1" smtClean="0">
              <a:solidFill>
                <a:srgbClr val="002060"/>
              </a:solidFill>
            </a:rPr>
            <a:t>Giải</a:t>
          </a:r>
          <a:r>
            <a:rPr lang="en-US" sz="3400" b="1" dirty="0" smtClean="0">
              <a:solidFill>
                <a:srgbClr val="002060"/>
              </a:solidFill>
            </a:rPr>
            <a:t> </a:t>
          </a:r>
          <a:r>
            <a:rPr lang="en-US" sz="3400" b="1" dirty="0" err="1" smtClean="0">
              <a:solidFill>
                <a:srgbClr val="002060"/>
              </a:solidFill>
            </a:rPr>
            <a:t>pháp</a:t>
          </a:r>
          <a:r>
            <a:rPr lang="en-US" sz="3400" b="1" dirty="0" smtClean="0">
              <a:solidFill>
                <a:srgbClr val="002060"/>
              </a:solidFill>
            </a:rPr>
            <a:t> </a:t>
          </a:r>
          <a:r>
            <a:rPr lang="en-US" sz="3400" b="1" dirty="0" err="1" smtClean="0">
              <a:solidFill>
                <a:srgbClr val="002060"/>
              </a:solidFill>
            </a:rPr>
            <a:t>thông</a:t>
          </a:r>
          <a:r>
            <a:rPr lang="en-US" sz="3400" b="1" dirty="0" smtClean="0">
              <a:solidFill>
                <a:srgbClr val="002060"/>
              </a:solidFill>
            </a:rPr>
            <a:t> tin (</a:t>
          </a:r>
          <a:r>
            <a:rPr lang="en-US" sz="3400" b="1" dirty="0" err="1" smtClean="0">
              <a:solidFill>
                <a:srgbClr val="002060"/>
              </a:solidFill>
            </a:rPr>
            <a:t>truyền</a:t>
          </a:r>
          <a:r>
            <a:rPr lang="en-US" sz="3400" b="1" dirty="0" smtClean="0">
              <a:solidFill>
                <a:srgbClr val="002060"/>
              </a:solidFill>
            </a:rPr>
            <a:t> </a:t>
          </a:r>
          <a:r>
            <a:rPr lang="en-US" sz="3400" b="1" dirty="0" err="1" smtClean="0">
              <a:solidFill>
                <a:srgbClr val="002060"/>
              </a:solidFill>
            </a:rPr>
            <a:t>thông</a:t>
          </a:r>
          <a:r>
            <a:rPr lang="en-US" sz="3400" b="1" dirty="0" smtClean="0">
              <a:solidFill>
                <a:srgbClr val="002060"/>
              </a:solidFill>
            </a:rPr>
            <a:t>) du </a:t>
          </a:r>
          <a:r>
            <a:rPr lang="en-US" sz="3400" b="1" dirty="0" err="1" smtClean="0">
              <a:solidFill>
                <a:srgbClr val="002060"/>
              </a:solidFill>
            </a:rPr>
            <a:t>lịch</a:t>
          </a:r>
          <a:endParaRPr lang="en-US" sz="3400" b="1" dirty="0">
            <a:solidFill>
              <a:srgbClr val="002060"/>
            </a:solidFill>
          </a:endParaRPr>
        </a:p>
      </dgm:t>
    </dgm:pt>
    <dgm:pt modelId="{247B857E-5F14-430F-877C-E3E73AFD5E91}" type="parTrans" cxnId="{451969F2-D580-48D8-A4C5-EF7D19EDFC38}">
      <dgm:prSet/>
      <dgm:spPr/>
      <dgm:t>
        <a:bodyPr/>
        <a:lstStyle/>
        <a:p>
          <a:endParaRPr lang="en-US"/>
        </a:p>
      </dgm:t>
    </dgm:pt>
    <dgm:pt modelId="{992AA50F-79BF-4E4B-8D04-2E711932F81E}" type="sibTrans" cxnId="{451969F2-D580-48D8-A4C5-EF7D19EDFC38}">
      <dgm:prSet/>
      <dgm:spPr/>
      <dgm:t>
        <a:bodyPr/>
        <a:lstStyle/>
        <a:p>
          <a:endParaRPr lang="en-US"/>
        </a:p>
      </dgm:t>
    </dgm:pt>
    <dgm:pt modelId="{45F69BE5-0ADD-4A54-8406-EDF84BC2A40F}">
      <dgm:prSet phldrT="[Text]" custT="1"/>
      <dgm:spPr/>
      <dgm:t>
        <a:bodyPr/>
        <a:lstStyle/>
        <a:p>
          <a:pPr algn="l"/>
          <a:r>
            <a:rPr lang="en-US" sz="3400" b="1" dirty="0" err="1" smtClean="0">
              <a:solidFill>
                <a:srgbClr val="C00000"/>
              </a:solidFill>
            </a:rPr>
            <a:t>Giải</a:t>
          </a:r>
          <a:r>
            <a:rPr lang="en-US" sz="3400" b="1" dirty="0" smtClean="0">
              <a:solidFill>
                <a:srgbClr val="C00000"/>
              </a:solidFill>
            </a:rPr>
            <a:t> </a:t>
          </a:r>
          <a:r>
            <a:rPr lang="en-US" sz="3400" b="1" dirty="0" err="1" smtClean="0">
              <a:solidFill>
                <a:srgbClr val="C00000"/>
              </a:solidFill>
            </a:rPr>
            <a:t>pháp</a:t>
          </a:r>
          <a:r>
            <a:rPr lang="en-US" sz="3400" b="1" dirty="0" smtClean="0">
              <a:solidFill>
                <a:srgbClr val="C00000"/>
              </a:solidFill>
            </a:rPr>
            <a:t> </a:t>
          </a:r>
          <a:r>
            <a:rPr lang="en-US" sz="3400" b="1" dirty="0" err="1" smtClean="0">
              <a:solidFill>
                <a:srgbClr val="C00000"/>
              </a:solidFill>
            </a:rPr>
            <a:t>Chiến</a:t>
          </a:r>
          <a:r>
            <a:rPr lang="en-US" sz="3400" b="1" dirty="0" smtClean="0">
              <a:solidFill>
                <a:srgbClr val="C00000"/>
              </a:solidFill>
            </a:rPr>
            <a:t> </a:t>
          </a:r>
          <a:r>
            <a:rPr lang="en-US" sz="3400" b="1" dirty="0" err="1" smtClean="0">
              <a:solidFill>
                <a:srgbClr val="C00000"/>
              </a:solidFill>
            </a:rPr>
            <a:t>lược</a:t>
          </a:r>
          <a:r>
            <a:rPr lang="en-US" sz="3400" b="1" dirty="0" smtClean="0">
              <a:solidFill>
                <a:srgbClr val="C00000"/>
              </a:solidFill>
            </a:rPr>
            <a:t> con </a:t>
          </a:r>
          <a:r>
            <a:rPr lang="en-US" sz="3400" b="1" dirty="0" err="1" smtClean="0">
              <a:solidFill>
                <a:srgbClr val="C00000"/>
              </a:solidFill>
            </a:rPr>
            <a:t>người</a:t>
          </a:r>
          <a:endParaRPr lang="en-US" sz="3400" b="1" dirty="0">
            <a:solidFill>
              <a:srgbClr val="C00000"/>
            </a:solidFill>
          </a:endParaRPr>
        </a:p>
      </dgm:t>
    </dgm:pt>
    <dgm:pt modelId="{860BF6E1-FBD4-44CE-BFA0-A54C57E4A9FC}" type="sibTrans" cxnId="{E1BB98A7-B8DD-4C05-8CD4-5B137D35FEC7}">
      <dgm:prSet/>
      <dgm:spPr/>
      <dgm:t>
        <a:bodyPr/>
        <a:lstStyle/>
        <a:p>
          <a:endParaRPr lang="en-US"/>
        </a:p>
      </dgm:t>
    </dgm:pt>
    <dgm:pt modelId="{9206E9F4-3AB8-4CDC-BC13-461E865423B7}" type="parTrans" cxnId="{E1BB98A7-B8DD-4C05-8CD4-5B137D35FEC7}">
      <dgm:prSet/>
      <dgm:spPr/>
      <dgm:t>
        <a:bodyPr/>
        <a:lstStyle/>
        <a:p>
          <a:endParaRPr lang="en-US"/>
        </a:p>
      </dgm:t>
    </dgm:pt>
    <dgm:pt modelId="{5A12CE84-6039-453B-AD39-725BC0D9D04E}" type="pres">
      <dgm:prSet presAssocID="{225440E4-9FDF-4A21-B6D4-8A1F2551F82E}" presName="Name0" presStyleCnt="0">
        <dgm:presLayoutVars>
          <dgm:chMax val="7"/>
          <dgm:dir/>
          <dgm:animLvl val="lvl"/>
          <dgm:resizeHandles val="exact"/>
        </dgm:presLayoutVars>
      </dgm:prSet>
      <dgm:spPr/>
      <dgm:t>
        <a:bodyPr/>
        <a:lstStyle/>
        <a:p>
          <a:endParaRPr lang="en-US"/>
        </a:p>
      </dgm:t>
    </dgm:pt>
    <dgm:pt modelId="{0D8D5EC9-96C8-420A-AFE2-E3C866282EE5}" type="pres">
      <dgm:prSet presAssocID="{DB2F0B5F-D548-48D1-9DEF-4244A16A40FC}" presName="circle1" presStyleLbl="node1" presStyleIdx="0" presStyleCnt="4"/>
      <dgm:spPr/>
    </dgm:pt>
    <dgm:pt modelId="{FF3FFA93-6D4D-4A0D-8332-0DF1370C72BD}" type="pres">
      <dgm:prSet presAssocID="{DB2F0B5F-D548-48D1-9DEF-4244A16A40FC}" presName="space" presStyleCnt="0"/>
      <dgm:spPr/>
    </dgm:pt>
    <dgm:pt modelId="{66F8091D-F2D6-4E72-9476-2E0556F9BBF2}" type="pres">
      <dgm:prSet presAssocID="{DB2F0B5F-D548-48D1-9DEF-4244A16A40FC}" presName="rect1" presStyleLbl="alignAcc1" presStyleIdx="0" presStyleCnt="4"/>
      <dgm:spPr/>
      <dgm:t>
        <a:bodyPr/>
        <a:lstStyle/>
        <a:p>
          <a:endParaRPr lang="en-US"/>
        </a:p>
      </dgm:t>
    </dgm:pt>
    <dgm:pt modelId="{4141996F-D472-451D-A421-7F429471FC27}" type="pres">
      <dgm:prSet presAssocID="{45F69BE5-0ADD-4A54-8406-EDF84BC2A40F}" presName="vertSpace2" presStyleLbl="node1" presStyleIdx="0" presStyleCnt="4"/>
      <dgm:spPr/>
    </dgm:pt>
    <dgm:pt modelId="{68A52B36-6891-472B-89C4-F7BB7AD06869}" type="pres">
      <dgm:prSet presAssocID="{45F69BE5-0ADD-4A54-8406-EDF84BC2A40F}" presName="circle2" presStyleLbl="node1" presStyleIdx="1" presStyleCnt="4" custScaleY="106856" custLinFactNeighborX="-479" custLinFactNeighborY="4797"/>
      <dgm:spPr/>
    </dgm:pt>
    <dgm:pt modelId="{57BD8038-E81A-40F7-9CC1-A163F2CB3336}" type="pres">
      <dgm:prSet presAssocID="{45F69BE5-0ADD-4A54-8406-EDF84BC2A40F}" presName="rect2" presStyleLbl="alignAcc1" presStyleIdx="1" presStyleCnt="4"/>
      <dgm:spPr/>
      <dgm:t>
        <a:bodyPr/>
        <a:lstStyle/>
        <a:p>
          <a:endParaRPr lang="en-US"/>
        </a:p>
      </dgm:t>
    </dgm:pt>
    <dgm:pt modelId="{1AABF3D0-A4CD-4F4F-9E90-6695DB51484E}" type="pres">
      <dgm:prSet presAssocID="{9D2AB3DE-3972-40F7-A344-029BF81647B9}" presName="vertSpace3" presStyleLbl="node1" presStyleIdx="1" presStyleCnt="4"/>
      <dgm:spPr/>
    </dgm:pt>
    <dgm:pt modelId="{C0AE4F8D-AF69-46FB-AF1E-9E22B827CCD1}" type="pres">
      <dgm:prSet presAssocID="{9D2AB3DE-3972-40F7-A344-029BF81647B9}" presName="circle3" presStyleLbl="node1" presStyleIdx="2" presStyleCnt="4"/>
      <dgm:spPr/>
    </dgm:pt>
    <dgm:pt modelId="{85CF4345-71EC-4C8E-8BB2-992CE1D8B82E}" type="pres">
      <dgm:prSet presAssocID="{9D2AB3DE-3972-40F7-A344-029BF81647B9}" presName="rect3" presStyleLbl="alignAcc1" presStyleIdx="2" presStyleCnt="4" custLinFactNeighborX="-232" custLinFactNeighborY="728"/>
      <dgm:spPr/>
      <dgm:t>
        <a:bodyPr/>
        <a:lstStyle/>
        <a:p>
          <a:endParaRPr lang="en-US"/>
        </a:p>
      </dgm:t>
    </dgm:pt>
    <dgm:pt modelId="{C7B0614F-BFFF-4A1B-982F-6DD686C90D37}" type="pres">
      <dgm:prSet presAssocID="{20E4CDE6-F1B5-4EA9-862C-34B2C6B2CBCF}" presName="vertSpace4" presStyleLbl="node1" presStyleIdx="2" presStyleCnt="4"/>
      <dgm:spPr/>
    </dgm:pt>
    <dgm:pt modelId="{D2BEA7F9-8A8E-439A-BD2C-EE648B288D23}" type="pres">
      <dgm:prSet presAssocID="{20E4CDE6-F1B5-4EA9-862C-34B2C6B2CBCF}" presName="circle4" presStyleLbl="node1" presStyleIdx="3" presStyleCnt="4"/>
      <dgm:spPr/>
    </dgm:pt>
    <dgm:pt modelId="{9DEBF40F-865E-4A2A-AA89-6BFE9B14E832}" type="pres">
      <dgm:prSet presAssocID="{20E4CDE6-F1B5-4EA9-862C-34B2C6B2CBCF}" presName="rect4" presStyleLbl="alignAcc1" presStyleIdx="3" presStyleCnt="4"/>
      <dgm:spPr/>
      <dgm:t>
        <a:bodyPr/>
        <a:lstStyle/>
        <a:p>
          <a:endParaRPr lang="en-US"/>
        </a:p>
      </dgm:t>
    </dgm:pt>
    <dgm:pt modelId="{418AD300-5828-488F-9D01-262E203B57F5}" type="pres">
      <dgm:prSet presAssocID="{DB2F0B5F-D548-48D1-9DEF-4244A16A40FC}" presName="rect1ParTxNoCh" presStyleLbl="alignAcc1" presStyleIdx="3" presStyleCnt="4">
        <dgm:presLayoutVars>
          <dgm:chMax val="1"/>
          <dgm:bulletEnabled val="1"/>
        </dgm:presLayoutVars>
      </dgm:prSet>
      <dgm:spPr/>
      <dgm:t>
        <a:bodyPr/>
        <a:lstStyle/>
        <a:p>
          <a:endParaRPr lang="en-US"/>
        </a:p>
      </dgm:t>
    </dgm:pt>
    <dgm:pt modelId="{B7380CE5-987D-419A-B3A9-BA17F66F4664}" type="pres">
      <dgm:prSet presAssocID="{45F69BE5-0ADD-4A54-8406-EDF84BC2A40F}" presName="rect2ParTxNoCh" presStyleLbl="alignAcc1" presStyleIdx="3" presStyleCnt="4">
        <dgm:presLayoutVars>
          <dgm:chMax val="1"/>
          <dgm:bulletEnabled val="1"/>
        </dgm:presLayoutVars>
      </dgm:prSet>
      <dgm:spPr/>
      <dgm:t>
        <a:bodyPr/>
        <a:lstStyle/>
        <a:p>
          <a:endParaRPr lang="en-US"/>
        </a:p>
      </dgm:t>
    </dgm:pt>
    <dgm:pt modelId="{56BAB24A-856D-4368-B2DA-A36FA57453A8}" type="pres">
      <dgm:prSet presAssocID="{9D2AB3DE-3972-40F7-A344-029BF81647B9}" presName="rect3ParTxNoCh" presStyleLbl="alignAcc1" presStyleIdx="3" presStyleCnt="4">
        <dgm:presLayoutVars>
          <dgm:chMax val="1"/>
          <dgm:bulletEnabled val="1"/>
        </dgm:presLayoutVars>
      </dgm:prSet>
      <dgm:spPr/>
      <dgm:t>
        <a:bodyPr/>
        <a:lstStyle/>
        <a:p>
          <a:endParaRPr lang="en-US"/>
        </a:p>
      </dgm:t>
    </dgm:pt>
    <dgm:pt modelId="{956E51ED-A09E-4244-9EDA-CA0FED65A401}" type="pres">
      <dgm:prSet presAssocID="{20E4CDE6-F1B5-4EA9-862C-34B2C6B2CBCF}" presName="rect4ParTxNoCh" presStyleLbl="alignAcc1" presStyleIdx="3" presStyleCnt="4">
        <dgm:presLayoutVars>
          <dgm:chMax val="1"/>
          <dgm:bulletEnabled val="1"/>
        </dgm:presLayoutVars>
      </dgm:prSet>
      <dgm:spPr/>
      <dgm:t>
        <a:bodyPr/>
        <a:lstStyle/>
        <a:p>
          <a:endParaRPr lang="en-US"/>
        </a:p>
      </dgm:t>
    </dgm:pt>
  </dgm:ptLst>
  <dgm:cxnLst>
    <dgm:cxn modelId="{CCB7CC94-D0DC-41EF-9F57-BEA74093C470}" type="presOf" srcId="{225440E4-9FDF-4A21-B6D4-8A1F2551F82E}" destId="{5A12CE84-6039-453B-AD39-725BC0D9D04E}" srcOrd="0" destOrd="0" presId="urn:microsoft.com/office/officeart/2005/8/layout/target3"/>
    <dgm:cxn modelId="{451969F2-D580-48D8-A4C5-EF7D19EDFC38}" srcId="{225440E4-9FDF-4A21-B6D4-8A1F2551F82E}" destId="{20E4CDE6-F1B5-4EA9-862C-34B2C6B2CBCF}" srcOrd="3" destOrd="0" parTransId="{247B857E-5F14-430F-877C-E3E73AFD5E91}" sibTransId="{992AA50F-79BF-4E4B-8D04-2E711932F81E}"/>
    <dgm:cxn modelId="{185774AD-C583-4162-BE45-3001FDB9E9A2}" type="presOf" srcId="{20E4CDE6-F1B5-4EA9-862C-34B2C6B2CBCF}" destId="{9DEBF40F-865E-4A2A-AA89-6BFE9B14E832}" srcOrd="0" destOrd="0" presId="urn:microsoft.com/office/officeart/2005/8/layout/target3"/>
    <dgm:cxn modelId="{D363D1AF-5B9A-4CA9-8D72-599F1CF794F8}" type="presOf" srcId="{45F69BE5-0ADD-4A54-8406-EDF84BC2A40F}" destId="{B7380CE5-987D-419A-B3A9-BA17F66F4664}" srcOrd="1" destOrd="0" presId="urn:microsoft.com/office/officeart/2005/8/layout/target3"/>
    <dgm:cxn modelId="{1CEB882B-8B18-490C-B0D7-571F534C615B}" type="presOf" srcId="{DB2F0B5F-D548-48D1-9DEF-4244A16A40FC}" destId="{418AD300-5828-488F-9D01-262E203B57F5}" srcOrd="1" destOrd="0" presId="urn:microsoft.com/office/officeart/2005/8/layout/target3"/>
    <dgm:cxn modelId="{E1BB98A7-B8DD-4C05-8CD4-5B137D35FEC7}" srcId="{225440E4-9FDF-4A21-B6D4-8A1F2551F82E}" destId="{45F69BE5-0ADD-4A54-8406-EDF84BC2A40F}" srcOrd="1" destOrd="0" parTransId="{9206E9F4-3AB8-4CDC-BC13-461E865423B7}" sibTransId="{860BF6E1-FBD4-44CE-BFA0-A54C57E4A9FC}"/>
    <dgm:cxn modelId="{3CB83CBA-2ABE-4896-9C96-40DE730889F3}" type="presOf" srcId="{9D2AB3DE-3972-40F7-A344-029BF81647B9}" destId="{56BAB24A-856D-4368-B2DA-A36FA57453A8}" srcOrd="1" destOrd="0" presId="urn:microsoft.com/office/officeart/2005/8/layout/target3"/>
    <dgm:cxn modelId="{CC54AD48-62C1-4932-8117-08F648F523D7}" type="presOf" srcId="{20E4CDE6-F1B5-4EA9-862C-34B2C6B2CBCF}" destId="{956E51ED-A09E-4244-9EDA-CA0FED65A401}" srcOrd="1" destOrd="0" presId="urn:microsoft.com/office/officeart/2005/8/layout/target3"/>
    <dgm:cxn modelId="{1E0CA7CC-7AD4-4EE9-A197-6B6950CC5AAD}" srcId="{225440E4-9FDF-4A21-B6D4-8A1F2551F82E}" destId="{DB2F0B5F-D548-48D1-9DEF-4244A16A40FC}" srcOrd="0" destOrd="0" parTransId="{C027AC61-6C5F-4829-A8AB-E8EFE8D214B7}" sibTransId="{2591FDF6-5F5B-4B46-888E-50E7256580B3}"/>
    <dgm:cxn modelId="{DD4349FA-DC33-4BC1-8BD5-986113271273}" type="presOf" srcId="{9D2AB3DE-3972-40F7-A344-029BF81647B9}" destId="{85CF4345-71EC-4C8E-8BB2-992CE1D8B82E}" srcOrd="0" destOrd="0" presId="urn:microsoft.com/office/officeart/2005/8/layout/target3"/>
    <dgm:cxn modelId="{3CFDDF6E-725B-4DA1-A2E6-4FB6BC5FEA16}" srcId="{225440E4-9FDF-4A21-B6D4-8A1F2551F82E}" destId="{9D2AB3DE-3972-40F7-A344-029BF81647B9}" srcOrd="2" destOrd="0" parTransId="{9FC05EEF-5410-42D8-BE66-AA4BE47FA863}" sibTransId="{3B3DAC3D-39D4-4B56-92C9-05EF532916E4}"/>
    <dgm:cxn modelId="{66706176-22A7-43BF-8BAC-AC89534727DE}" type="presOf" srcId="{45F69BE5-0ADD-4A54-8406-EDF84BC2A40F}" destId="{57BD8038-E81A-40F7-9CC1-A163F2CB3336}" srcOrd="0" destOrd="0" presId="urn:microsoft.com/office/officeart/2005/8/layout/target3"/>
    <dgm:cxn modelId="{498D7A4E-578A-40EF-8541-884502D2D6CA}" type="presOf" srcId="{DB2F0B5F-D548-48D1-9DEF-4244A16A40FC}" destId="{66F8091D-F2D6-4E72-9476-2E0556F9BBF2}" srcOrd="0" destOrd="0" presId="urn:microsoft.com/office/officeart/2005/8/layout/target3"/>
    <dgm:cxn modelId="{3F8DDAC9-01E1-47A8-B2DD-4DE2037D02E5}" type="presParOf" srcId="{5A12CE84-6039-453B-AD39-725BC0D9D04E}" destId="{0D8D5EC9-96C8-420A-AFE2-E3C866282EE5}" srcOrd="0" destOrd="0" presId="urn:microsoft.com/office/officeart/2005/8/layout/target3"/>
    <dgm:cxn modelId="{7BC29C0C-3BD3-40CA-8498-188CDA10BD81}" type="presParOf" srcId="{5A12CE84-6039-453B-AD39-725BC0D9D04E}" destId="{FF3FFA93-6D4D-4A0D-8332-0DF1370C72BD}" srcOrd="1" destOrd="0" presId="urn:microsoft.com/office/officeart/2005/8/layout/target3"/>
    <dgm:cxn modelId="{C4845C2C-CABF-4D86-AA1C-C4F5A86EE967}" type="presParOf" srcId="{5A12CE84-6039-453B-AD39-725BC0D9D04E}" destId="{66F8091D-F2D6-4E72-9476-2E0556F9BBF2}" srcOrd="2" destOrd="0" presId="urn:microsoft.com/office/officeart/2005/8/layout/target3"/>
    <dgm:cxn modelId="{11B9E880-C85C-48CC-BC7E-B9E26767F869}" type="presParOf" srcId="{5A12CE84-6039-453B-AD39-725BC0D9D04E}" destId="{4141996F-D472-451D-A421-7F429471FC27}" srcOrd="3" destOrd="0" presId="urn:microsoft.com/office/officeart/2005/8/layout/target3"/>
    <dgm:cxn modelId="{327647AB-2ABE-4DC1-A6B9-8230C2A7E955}" type="presParOf" srcId="{5A12CE84-6039-453B-AD39-725BC0D9D04E}" destId="{68A52B36-6891-472B-89C4-F7BB7AD06869}" srcOrd="4" destOrd="0" presId="urn:microsoft.com/office/officeart/2005/8/layout/target3"/>
    <dgm:cxn modelId="{19F61890-D2DB-434F-ABFB-F120763E0B6C}" type="presParOf" srcId="{5A12CE84-6039-453B-AD39-725BC0D9D04E}" destId="{57BD8038-E81A-40F7-9CC1-A163F2CB3336}" srcOrd="5" destOrd="0" presId="urn:microsoft.com/office/officeart/2005/8/layout/target3"/>
    <dgm:cxn modelId="{3E0685AE-809E-4805-9AA8-1C16E7182E1D}" type="presParOf" srcId="{5A12CE84-6039-453B-AD39-725BC0D9D04E}" destId="{1AABF3D0-A4CD-4F4F-9E90-6695DB51484E}" srcOrd="6" destOrd="0" presId="urn:microsoft.com/office/officeart/2005/8/layout/target3"/>
    <dgm:cxn modelId="{82260BD5-97F6-448F-96FB-DC43132A6041}" type="presParOf" srcId="{5A12CE84-6039-453B-AD39-725BC0D9D04E}" destId="{C0AE4F8D-AF69-46FB-AF1E-9E22B827CCD1}" srcOrd="7" destOrd="0" presId="urn:microsoft.com/office/officeart/2005/8/layout/target3"/>
    <dgm:cxn modelId="{DAF9B082-6EDC-4656-9A24-DA8A820C5A3D}" type="presParOf" srcId="{5A12CE84-6039-453B-AD39-725BC0D9D04E}" destId="{85CF4345-71EC-4C8E-8BB2-992CE1D8B82E}" srcOrd="8" destOrd="0" presId="urn:microsoft.com/office/officeart/2005/8/layout/target3"/>
    <dgm:cxn modelId="{28135CDB-AC98-49FE-9BC8-2E1F5B8003D4}" type="presParOf" srcId="{5A12CE84-6039-453B-AD39-725BC0D9D04E}" destId="{C7B0614F-BFFF-4A1B-982F-6DD686C90D37}" srcOrd="9" destOrd="0" presId="urn:microsoft.com/office/officeart/2005/8/layout/target3"/>
    <dgm:cxn modelId="{CC5083F6-7896-4383-8664-14B2A89B8CA7}" type="presParOf" srcId="{5A12CE84-6039-453B-AD39-725BC0D9D04E}" destId="{D2BEA7F9-8A8E-439A-BD2C-EE648B288D23}" srcOrd="10" destOrd="0" presId="urn:microsoft.com/office/officeart/2005/8/layout/target3"/>
    <dgm:cxn modelId="{8DD16462-BDD3-41E3-8EC7-93B7A2B0AFA9}" type="presParOf" srcId="{5A12CE84-6039-453B-AD39-725BC0D9D04E}" destId="{9DEBF40F-865E-4A2A-AA89-6BFE9B14E832}" srcOrd="11" destOrd="0" presId="urn:microsoft.com/office/officeart/2005/8/layout/target3"/>
    <dgm:cxn modelId="{B10ADD35-6A9B-4917-B1C8-36197ABB9239}" type="presParOf" srcId="{5A12CE84-6039-453B-AD39-725BC0D9D04E}" destId="{418AD300-5828-488F-9D01-262E203B57F5}" srcOrd="12" destOrd="0" presId="urn:microsoft.com/office/officeart/2005/8/layout/target3"/>
    <dgm:cxn modelId="{50846538-214A-4FEC-8DE8-32884371E5E9}" type="presParOf" srcId="{5A12CE84-6039-453B-AD39-725BC0D9D04E}" destId="{B7380CE5-987D-419A-B3A9-BA17F66F4664}" srcOrd="13" destOrd="0" presId="urn:microsoft.com/office/officeart/2005/8/layout/target3"/>
    <dgm:cxn modelId="{11B0BDFF-3918-4E51-8534-693415B87BE1}" type="presParOf" srcId="{5A12CE84-6039-453B-AD39-725BC0D9D04E}" destId="{56BAB24A-856D-4368-B2DA-A36FA57453A8}" srcOrd="14" destOrd="0" presId="urn:microsoft.com/office/officeart/2005/8/layout/target3"/>
    <dgm:cxn modelId="{E5A04129-FF99-449C-AB22-8F565A6E4980}" type="presParOf" srcId="{5A12CE84-6039-453B-AD39-725BC0D9D04E}" destId="{956E51ED-A09E-4244-9EDA-CA0FED65A401}" srcOrd="15"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66C7C4-DCA9-414F-88D4-9344543F8DF7}" type="datetimeFigureOut">
              <a:rPr lang="en-US" smtClean="0"/>
              <a:t>10/16/2021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F31E33-4E31-4A37-8E58-21E07DE7941D}" type="slidenum">
              <a:rPr lang="en-US" smtClean="0"/>
              <a:t>‹#›</a:t>
            </a:fld>
            <a:endParaRPr lang="en-US"/>
          </a:p>
        </p:txBody>
      </p:sp>
    </p:spTree>
    <p:extLst>
      <p:ext uri="{BB962C8B-B14F-4D97-AF65-F5344CB8AC3E}">
        <p14:creationId xmlns:p14="http://schemas.microsoft.com/office/powerpoint/2010/main" val="27605789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DF31E33-4E31-4A37-8E58-21E07DE7941D}" type="slidenum">
              <a:rPr lang="en-US" smtClean="0"/>
              <a:t>1</a:t>
            </a:fld>
            <a:endParaRPr lang="en-US"/>
          </a:p>
        </p:txBody>
      </p:sp>
    </p:spTree>
    <p:extLst>
      <p:ext uri="{BB962C8B-B14F-4D97-AF65-F5344CB8AC3E}">
        <p14:creationId xmlns:p14="http://schemas.microsoft.com/office/powerpoint/2010/main" val="30821823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DF31E33-4E31-4A37-8E58-21E07DE7941D}" type="slidenum">
              <a:rPr lang="en-US" smtClean="0"/>
              <a:t>37</a:t>
            </a:fld>
            <a:endParaRPr lang="en-US"/>
          </a:p>
        </p:txBody>
      </p:sp>
    </p:spTree>
    <p:extLst>
      <p:ext uri="{BB962C8B-B14F-4D97-AF65-F5344CB8AC3E}">
        <p14:creationId xmlns:p14="http://schemas.microsoft.com/office/powerpoint/2010/main" val="29030855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DF31E33-4E31-4A37-8E58-21E07DE7941D}" type="slidenum">
              <a:rPr lang="en-US" smtClean="0"/>
              <a:t>38</a:t>
            </a:fld>
            <a:endParaRPr lang="en-US"/>
          </a:p>
        </p:txBody>
      </p:sp>
    </p:spTree>
    <p:extLst>
      <p:ext uri="{BB962C8B-B14F-4D97-AF65-F5344CB8AC3E}">
        <p14:creationId xmlns:p14="http://schemas.microsoft.com/office/powerpoint/2010/main" val="23137866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DF31E33-4E31-4A37-8E58-21E07DE7941D}" type="slidenum">
              <a:rPr lang="en-US" smtClean="0"/>
              <a:t>39</a:t>
            </a:fld>
            <a:endParaRPr lang="en-US"/>
          </a:p>
        </p:txBody>
      </p:sp>
    </p:spTree>
    <p:extLst>
      <p:ext uri="{BB962C8B-B14F-4D97-AF65-F5344CB8AC3E}">
        <p14:creationId xmlns:p14="http://schemas.microsoft.com/office/powerpoint/2010/main" val="12452292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DF31E33-4E31-4A37-8E58-21E07DE7941D}" type="slidenum">
              <a:rPr lang="en-US" smtClean="0"/>
              <a:t>40</a:t>
            </a:fld>
            <a:endParaRPr lang="en-US"/>
          </a:p>
        </p:txBody>
      </p:sp>
    </p:spTree>
    <p:extLst>
      <p:ext uri="{BB962C8B-B14F-4D97-AF65-F5344CB8AC3E}">
        <p14:creationId xmlns:p14="http://schemas.microsoft.com/office/powerpoint/2010/main" val="36429885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DF31E33-4E31-4A37-8E58-21E07DE7941D}" type="slidenum">
              <a:rPr lang="en-US" smtClean="0"/>
              <a:t>41</a:t>
            </a:fld>
            <a:endParaRPr lang="en-US"/>
          </a:p>
        </p:txBody>
      </p:sp>
    </p:spTree>
    <p:extLst>
      <p:ext uri="{BB962C8B-B14F-4D97-AF65-F5344CB8AC3E}">
        <p14:creationId xmlns:p14="http://schemas.microsoft.com/office/powerpoint/2010/main" val="38087376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DF31E33-4E31-4A37-8E58-21E07DE7941D}" type="slidenum">
              <a:rPr lang="en-US" smtClean="0"/>
              <a:t>42</a:t>
            </a:fld>
            <a:endParaRPr lang="en-US"/>
          </a:p>
        </p:txBody>
      </p:sp>
    </p:spTree>
    <p:extLst>
      <p:ext uri="{BB962C8B-B14F-4D97-AF65-F5344CB8AC3E}">
        <p14:creationId xmlns:p14="http://schemas.microsoft.com/office/powerpoint/2010/main" val="4180061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DF31E33-4E31-4A37-8E58-21E07DE7941D}" type="slidenum">
              <a:rPr lang="en-US" smtClean="0"/>
              <a:t>43</a:t>
            </a:fld>
            <a:endParaRPr lang="en-US"/>
          </a:p>
        </p:txBody>
      </p:sp>
    </p:spTree>
    <p:extLst>
      <p:ext uri="{BB962C8B-B14F-4D97-AF65-F5344CB8AC3E}">
        <p14:creationId xmlns:p14="http://schemas.microsoft.com/office/powerpoint/2010/main" val="620108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DF31E33-4E31-4A37-8E58-21E07DE7941D}" type="slidenum">
              <a:rPr lang="en-US" smtClean="0"/>
              <a:t>44</a:t>
            </a:fld>
            <a:endParaRPr lang="en-US"/>
          </a:p>
        </p:txBody>
      </p:sp>
    </p:spTree>
    <p:extLst>
      <p:ext uri="{BB962C8B-B14F-4D97-AF65-F5344CB8AC3E}">
        <p14:creationId xmlns:p14="http://schemas.microsoft.com/office/powerpoint/2010/main" val="36806975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DF31E33-4E31-4A37-8E58-21E07DE7941D}" type="slidenum">
              <a:rPr lang="en-US" smtClean="0"/>
              <a:t>45</a:t>
            </a:fld>
            <a:endParaRPr lang="en-US"/>
          </a:p>
        </p:txBody>
      </p:sp>
    </p:spTree>
    <p:extLst>
      <p:ext uri="{BB962C8B-B14F-4D97-AF65-F5344CB8AC3E}">
        <p14:creationId xmlns:p14="http://schemas.microsoft.com/office/powerpoint/2010/main" val="42170195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DF31E33-4E31-4A37-8E58-21E07DE7941D}" type="slidenum">
              <a:rPr lang="en-US" smtClean="0"/>
              <a:t>46</a:t>
            </a:fld>
            <a:endParaRPr lang="en-US"/>
          </a:p>
        </p:txBody>
      </p:sp>
    </p:spTree>
    <p:extLst>
      <p:ext uri="{BB962C8B-B14F-4D97-AF65-F5344CB8AC3E}">
        <p14:creationId xmlns:p14="http://schemas.microsoft.com/office/powerpoint/2010/main" val="34460773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DF31E33-4E31-4A37-8E58-21E07DE7941D}" type="slidenum">
              <a:rPr lang="en-US" smtClean="0"/>
              <a:t>21</a:t>
            </a:fld>
            <a:endParaRPr lang="en-US"/>
          </a:p>
        </p:txBody>
      </p:sp>
    </p:spTree>
    <p:extLst>
      <p:ext uri="{BB962C8B-B14F-4D97-AF65-F5344CB8AC3E}">
        <p14:creationId xmlns:p14="http://schemas.microsoft.com/office/powerpoint/2010/main" val="33893914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DF31E33-4E31-4A37-8E58-21E07DE7941D}" type="slidenum">
              <a:rPr lang="en-US" smtClean="0"/>
              <a:t>47</a:t>
            </a:fld>
            <a:endParaRPr lang="en-US"/>
          </a:p>
        </p:txBody>
      </p:sp>
    </p:spTree>
    <p:extLst>
      <p:ext uri="{BB962C8B-B14F-4D97-AF65-F5344CB8AC3E}">
        <p14:creationId xmlns:p14="http://schemas.microsoft.com/office/powerpoint/2010/main" val="25275307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DF31E33-4E31-4A37-8E58-21E07DE7941D}" type="slidenum">
              <a:rPr lang="en-US" smtClean="0"/>
              <a:t>48</a:t>
            </a:fld>
            <a:endParaRPr lang="en-US"/>
          </a:p>
        </p:txBody>
      </p:sp>
    </p:spTree>
    <p:extLst>
      <p:ext uri="{BB962C8B-B14F-4D97-AF65-F5344CB8AC3E}">
        <p14:creationId xmlns:p14="http://schemas.microsoft.com/office/powerpoint/2010/main" val="2980697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DF31E33-4E31-4A37-8E58-21E07DE7941D}" type="slidenum">
              <a:rPr lang="en-US" smtClean="0"/>
              <a:t>49</a:t>
            </a:fld>
            <a:endParaRPr lang="en-US"/>
          </a:p>
        </p:txBody>
      </p:sp>
    </p:spTree>
    <p:extLst>
      <p:ext uri="{BB962C8B-B14F-4D97-AF65-F5344CB8AC3E}">
        <p14:creationId xmlns:p14="http://schemas.microsoft.com/office/powerpoint/2010/main" val="18873287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DF31E33-4E31-4A37-8E58-21E07DE7941D}" type="slidenum">
              <a:rPr lang="en-US" smtClean="0"/>
              <a:t>50</a:t>
            </a:fld>
            <a:endParaRPr lang="en-US"/>
          </a:p>
        </p:txBody>
      </p:sp>
    </p:spTree>
    <p:extLst>
      <p:ext uri="{BB962C8B-B14F-4D97-AF65-F5344CB8AC3E}">
        <p14:creationId xmlns:p14="http://schemas.microsoft.com/office/powerpoint/2010/main" val="5234758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DF31E33-4E31-4A37-8E58-21E07DE7941D}" type="slidenum">
              <a:rPr lang="en-US" smtClean="0"/>
              <a:t>51</a:t>
            </a:fld>
            <a:endParaRPr lang="en-US"/>
          </a:p>
        </p:txBody>
      </p:sp>
    </p:spTree>
    <p:extLst>
      <p:ext uri="{BB962C8B-B14F-4D97-AF65-F5344CB8AC3E}">
        <p14:creationId xmlns:p14="http://schemas.microsoft.com/office/powerpoint/2010/main" val="21425029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DF31E33-4E31-4A37-8E58-21E07DE7941D}" type="slidenum">
              <a:rPr lang="en-US" smtClean="0"/>
              <a:t>52</a:t>
            </a:fld>
            <a:endParaRPr lang="en-US"/>
          </a:p>
        </p:txBody>
      </p:sp>
    </p:spTree>
    <p:extLst>
      <p:ext uri="{BB962C8B-B14F-4D97-AF65-F5344CB8AC3E}">
        <p14:creationId xmlns:p14="http://schemas.microsoft.com/office/powerpoint/2010/main" val="4578878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DF31E33-4E31-4A37-8E58-21E07DE7941D}" type="slidenum">
              <a:rPr lang="en-US" smtClean="0"/>
              <a:t>57</a:t>
            </a:fld>
            <a:endParaRPr lang="en-US"/>
          </a:p>
        </p:txBody>
      </p:sp>
    </p:spTree>
    <p:extLst>
      <p:ext uri="{BB962C8B-B14F-4D97-AF65-F5344CB8AC3E}">
        <p14:creationId xmlns:p14="http://schemas.microsoft.com/office/powerpoint/2010/main" val="14198982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DF31E33-4E31-4A37-8E58-21E07DE7941D}" type="slidenum">
              <a:rPr lang="en-US" smtClean="0"/>
              <a:t>30</a:t>
            </a:fld>
            <a:endParaRPr lang="en-US"/>
          </a:p>
        </p:txBody>
      </p:sp>
    </p:spTree>
    <p:extLst>
      <p:ext uri="{BB962C8B-B14F-4D97-AF65-F5344CB8AC3E}">
        <p14:creationId xmlns:p14="http://schemas.microsoft.com/office/powerpoint/2010/main" val="33185011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DF31E33-4E31-4A37-8E58-21E07DE7941D}" type="slidenum">
              <a:rPr lang="en-US" smtClean="0"/>
              <a:t>31</a:t>
            </a:fld>
            <a:endParaRPr lang="en-US"/>
          </a:p>
        </p:txBody>
      </p:sp>
    </p:spTree>
    <p:extLst>
      <p:ext uri="{BB962C8B-B14F-4D97-AF65-F5344CB8AC3E}">
        <p14:creationId xmlns:p14="http://schemas.microsoft.com/office/powerpoint/2010/main" val="6300948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DF31E33-4E31-4A37-8E58-21E07DE7941D}" type="slidenum">
              <a:rPr lang="en-US" smtClean="0"/>
              <a:t>32</a:t>
            </a:fld>
            <a:endParaRPr lang="en-US"/>
          </a:p>
        </p:txBody>
      </p:sp>
    </p:spTree>
    <p:extLst>
      <p:ext uri="{BB962C8B-B14F-4D97-AF65-F5344CB8AC3E}">
        <p14:creationId xmlns:p14="http://schemas.microsoft.com/office/powerpoint/2010/main" val="19228781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DF31E33-4E31-4A37-8E58-21E07DE7941D}" type="slidenum">
              <a:rPr lang="en-US" smtClean="0"/>
              <a:t>33</a:t>
            </a:fld>
            <a:endParaRPr lang="en-US"/>
          </a:p>
        </p:txBody>
      </p:sp>
    </p:spTree>
    <p:extLst>
      <p:ext uri="{BB962C8B-B14F-4D97-AF65-F5344CB8AC3E}">
        <p14:creationId xmlns:p14="http://schemas.microsoft.com/office/powerpoint/2010/main" val="25957035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DF31E33-4E31-4A37-8E58-21E07DE7941D}" type="slidenum">
              <a:rPr lang="en-US" smtClean="0"/>
              <a:t>34</a:t>
            </a:fld>
            <a:endParaRPr lang="en-US"/>
          </a:p>
        </p:txBody>
      </p:sp>
    </p:spTree>
    <p:extLst>
      <p:ext uri="{BB962C8B-B14F-4D97-AF65-F5344CB8AC3E}">
        <p14:creationId xmlns:p14="http://schemas.microsoft.com/office/powerpoint/2010/main" val="13982915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DF31E33-4E31-4A37-8E58-21E07DE7941D}" type="slidenum">
              <a:rPr lang="en-US" smtClean="0"/>
              <a:t>35</a:t>
            </a:fld>
            <a:endParaRPr lang="en-US"/>
          </a:p>
        </p:txBody>
      </p:sp>
    </p:spTree>
    <p:extLst>
      <p:ext uri="{BB962C8B-B14F-4D97-AF65-F5344CB8AC3E}">
        <p14:creationId xmlns:p14="http://schemas.microsoft.com/office/powerpoint/2010/main" val="23923856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DF31E33-4E31-4A37-8E58-21E07DE7941D}" type="slidenum">
              <a:rPr lang="en-US" smtClean="0"/>
              <a:t>36</a:t>
            </a:fld>
            <a:endParaRPr lang="en-US"/>
          </a:p>
        </p:txBody>
      </p:sp>
    </p:spTree>
    <p:extLst>
      <p:ext uri="{BB962C8B-B14F-4D97-AF65-F5344CB8AC3E}">
        <p14:creationId xmlns:p14="http://schemas.microsoft.com/office/powerpoint/2010/main" val="6649076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normAutofit/>
          </a:bodyPr>
          <a:lstStyle>
            <a:lvl1pPr algn="ctr">
              <a:defRPr sz="48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D8F2AF6-E205-4171-B63C-4F50D4975994}" type="datetimeFigureOut">
              <a:rPr lang="en-US" smtClean="0"/>
              <a:t>10/16/2021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7F6857-4D15-492D-AABB-678B174EFFC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D8F2AF6-E205-4171-B63C-4F50D4975994}" type="datetimeFigureOut">
              <a:rPr lang="en-US" smtClean="0"/>
              <a:t>10/16/2021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7F6857-4D15-492D-AABB-678B174EFFC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D8F2AF6-E205-4171-B63C-4F50D4975994}" type="datetimeFigureOut">
              <a:rPr lang="en-US" smtClean="0"/>
              <a:t>10/16/2021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7F6857-4D15-492D-AABB-678B174EFFC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45252"/>
          </a:xfrm>
        </p:spPr>
        <p:txBody>
          <a:bodyPr>
            <a:noAutofit/>
          </a:bodyPr>
          <a:lstStyle>
            <a:lvl1pPr algn="ctr">
              <a:defRPr sz="3600"/>
            </a:lvl1pPr>
          </a:lstStyle>
          <a:p>
            <a:r>
              <a:rPr lang="en-US"/>
              <a:t>Click to edit Master title style</a:t>
            </a:r>
            <a:endParaRPr lang="en-US" dirty="0"/>
          </a:p>
        </p:txBody>
      </p:sp>
      <p:sp>
        <p:nvSpPr>
          <p:cNvPr id="3" name="Content Placeholder 2"/>
          <p:cNvSpPr>
            <a:spLocks noGrp="1"/>
          </p:cNvSpPr>
          <p:nvPr>
            <p:ph idx="1"/>
          </p:nvPr>
        </p:nvSpPr>
        <p:spPr>
          <a:xfrm>
            <a:off x="838200" y="1498294"/>
            <a:ext cx="10515600" cy="467866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D8F2AF6-E205-4171-B63C-4F50D4975994}" type="datetimeFigureOut">
              <a:rPr lang="en-US" smtClean="0"/>
              <a:t>10/16/2021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7F6857-4D15-492D-AABB-678B174EFFC1}" type="slidenum">
              <a:rPr lang="en-US" smtClean="0"/>
              <a:t>‹#›</a:t>
            </a:fld>
            <a:endParaRPr lang="en-US"/>
          </a:p>
        </p:txBody>
      </p:sp>
      <p:cxnSp>
        <p:nvCxnSpPr>
          <p:cNvPr id="7" name="Straight Connector 6"/>
          <p:cNvCxnSpPr/>
          <p:nvPr userDrawn="1"/>
        </p:nvCxnSpPr>
        <p:spPr>
          <a:xfrm flipV="1">
            <a:off x="1887256" y="1089764"/>
            <a:ext cx="9336065"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D8F2AF6-E205-4171-B63C-4F50D4975994}" type="datetimeFigureOut">
              <a:rPr lang="en-US" smtClean="0"/>
              <a:t>10/16/2021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7F6857-4D15-492D-AABB-678B174EFFC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D8F2AF6-E205-4171-B63C-4F50D4975994}" type="datetimeFigureOut">
              <a:rPr lang="en-US" smtClean="0"/>
              <a:t>10/16/2021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7F6857-4D15-492D-AABB-678B174EFFC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D8F2AF6-E205-4171-B63C-4F50D4975994}" type="datetimeFigureOut">
              <a:rPr lang="en-US" smtClean="0"/>
              <a:t>10/16/2021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17F6857-4D15-492D-AABB-678B174EFFC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D8F2AF6-E205-4171-B63C-4F50D4975994}" type="datetimeFigureOut">
              <a:rPr lang="en-US" smtClean="0"/>
              <a:t>10/16/2021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17F6857-4D15-492D-AABB-678B174EFFC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8F2AF6-E205-4171-B63C-4F50D4975994}" type="datetimeFigureOut">
              <a:rPr lang="en-US" smtClean="0"/>
              <a:t>10/16/2021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17F6857-4D15-492D-AABB-678B174EFFC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D8F2AF6-E205-4171-B63C-4F50D4975994}" type="datetimeFigureOut">
              <a:rPr lang="en-US" smtClean="0"/>
              <a:t>10/16/2021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7F6857-4D15-492D-AABB-678B174EFFC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D8F2AF6-E205-4171-B63C-4F50D4975994}" type="datetimeFigureOut">
              <a:rPr lang="en-US" smtClean="0"/>
              <a:t>10/16/2021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7F6857-4D15-492D-AABB-678B174EFFC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8F2AF6-E205-4171-B63C-4F50D4975994}" type="datetimeFigureOut">
              <a:rPr lang="en-US" smtClean="0"/>
              <a:t>10/16/2021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7F6857-4D15-492D-AABB-678B174EFFC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s://baodautu.vn/thoi-su-d1/"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1"/>
          <p:cNvSpPr txBox="1"/>
          <p:nvPr/>
        </p:nvSpPr>
        <p:spPr>
          <a:xfrm>
            <a:off x="0" y="3021288"/>
            <a:ext cx="12192000" cy="2676525"/>
          </a:xfrm>
          <a:prstGeom prst="rect">
            <a:avLst/>
          </a:prstGeom>
        </p:spPr>
        <p:txBody>
          <a:bodyPr>
            <a:noAutofit/>
          </a:bodyPr>
          <a:lstStyle>
            <a:lvl1pPr algn="l" defTabSz="914400" rtl="0" eaLnBrk="1" latinLnBrk="0" hangingPunct="1">
              <a:lnSpc>
                <a:spcPct val="90000"/>
              </a:lnSpc>
              <a:spcBef>
                <a:spcPct val="0"/>
              </a:spcBef>
              <a:buNone/>
              <a:defRPr sz="3000" kern="1200">
                <a:solidFill>
                  <a:schemeClr val="tx1"/>
                </a:solidFill>
                <a:latin typeface="Arial" panose="020B0604020202020204" pitchFamily="34" charset="0"/>
                <a:ea typeface="+mj-ea"/>
                <a:cs typeface="Arial" panose="020B0604020202020204" pitchFamily="34" charset="0"/>
              </a:defRPr>
            </a:lvl1pPr>
          </a:lstStyle>
          <a:p>
            <a:pPr algn="ctr">
              <a:lnSpc>
                <a:spcPct val="125000"/>
              </a:lnSpc>
            </a:pPr>
            <a:endParaRPr lang="en-US" b="1" dirty="0">
              <a:solidFill>
                <a:srgbClr val="FF0000"/>
              </a:solidFill>
              <a:latin typeface="+mj-lt"/>
            </a:endParaRPr>
          </a:p>
        </p:txBody>
      </p:sp>
      <p:sp>
        <p:nvSpPr>
          <p:cNvPr id="2" name="Rectangle 1"/>
          <p:cNvSpPr/>
          <p:nvPr/>
        </p:nvSpPr>
        <p:spPr>
          <a:xfrm>
            <a:off x="827965" y="323557"/>
            <a:ext cx="10667999" cy="1195754"/>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846163" y="529115"/>
            <a:ext cx="10672548" cy="1200329"/>
          </a:xfrm>
          <a:prstGeom prst="rect">
            <a:avLst/>
          </a:prstGeom>
          <a:noFill/>
        </p:spPr>
        <p:txBody>
          <a:bodyPr wrap="square" rtlCol="0">
            <a:spAutoFit/>
          </a:bodyPr>
          <a:lstStyle/>
          <a:p>
            <a:pPr algn="ctr"/>
            <a:r>
              <a:rPr lang="en-US" sz="2400" b="1" dirty="0" smtClean="0">
                <a:solidFill>
                  <a:schemeClr val="bg1"/>
                </a:solidFill>
                <a:latin typeface="Times New Roman" panose="02020603050405020304" pitchFamily="18" charset="0"/>
                <a:cs typeface="Times New Roman" panose="02020603050405020304" pitchFamily="18" charset="0"/>
              </a:rPr>
              <a:t>HỘI THẢO KHOA HỌC</a:t>
            </a:r>
          </a:p>
          <a:p>
            <a:pPr algn="ctr"/>
            <a:r>
              <a:rPr lang="en-US" sz="2400" b="1" dirty="0" smtClean="0">
                <a:solidFill>
                  <a:schemeClr val="bg1"/>
                </a:solidFill>
                <a:latin typeface="Times New Roman" panose="02020603050405020304" pitchFamily="18" charset="0"/>
                <a:cs typeface="Times New Roman" panose="02020603050405020304" pitchFamily="18" charset="0"/>
              </a:rPr>
              <a:t>QUI HOẠCH TỈNH ĐẮK NÔNG GIAI ĐOẠN 2021-2030, TẦM NHÌN 2030</a:t>
            </a:r>
          </a:p>
          <a:p>
            <a:pPr algn="ctr"/>
            <a:endParaRPr lang="en-US" sz="2400" b="1" dirty="0">
              <a:solidFill>
                <a:schemeClr val="bg1"/>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3941474" y="1703242"/>
            <a:ext cx="4585648" cy="461665"/>
          </a:xfrm>
          <a:prstGeom prst="rect">
            <a:avLst/>
          </a:prstGeom>
          <a:gradFill flip="none" rotWithShape="1">
            <a:gsLst>
              <a:gs pos="0">
                <a:schemeClr val="accent2">
                  <a:lumMod val="0"/>
                  <a:lumOff val="100000"/>
                </a:schemeClr>
              </a:gs>
              <a:gs pos="35000">
                <a:schemeClr val="accent2">
                  <a:lumMod val="0"/>
                  <a:lumOff val="100000"/>
                </a:schemeClr>
              </a:gs>
              <a:gs pos="100000">
                <a:schemeClr val="accent2">
                  <a:lumMod val="100000"/>
                </a:schemeClr>
              </a:gs>
            </a:gsLst>
            <a:path path="circle">
              <a:fillToRect l="50000" t="-80000" r="50000" b="180000"/>
            </a:path>
            <a:tileRect/>
          </a:gradFill>
        </p:spPr>
        <p:txBody>
          <a:bodyPr wrap="square" rtlCol="0">
            <a:spAutoFit/>
          </a:bodyPr>
          <a:lstStyle/>
          <a:p>
            <a:pPr algn="ctr"/>
            <a:r>
              <a:rPr lang="en-US" sz="2400" b="1" dirty="0"/>
              <a:t>BÁO CÁO </a:t>
            </a:r>
            <a:r>
              <a:rPr lang="en-US" sz="2400" b="1" dirty="0" smtClean="0"/>
              <a:t>THAM LUẬN</a:t>
            </a:r>
            <a:endParaRPr lang="en-US" sz="2400" b="1" dirty="0"/>
          </a:p>
        </p:txBody>
      </p:sp>
      <p:sp>
        <p:nvSpPr>
          <p:cNvPr id="7" name="TextBox 6"/>
          <p:cNvSpPr txBox="1"/>
          <p:nvPr/>
        </p:nvSpPr>
        <p:spPr>
          <a:xfrm>
            <a:off x="2920202" y="4538825"/>
            <a:ext cx="6960358" cy="461665"/>
          </a:xfrm>
          <a:prstGeom prst="rect">
            <a:avLst/>
          </a:prstGeom>
          <a:noFill/>
        </p:spPr>
        <p:txBody>
          <a:bodyPr wrap="square" rtlCol="0">
            <a:spAutoFit/>
          </a:bodyPr>
          <a:lstStyle/>
          <a:p>
            <a:pPr algn="ctr"/>
            <a:r>
              <a:rPr lang="en-US" sz="2400" b="1" i="1" dirty="0" smtClean="0">
                <a:solidFill>
                  <a:schemeClr val="accent1"/>
                </a:solidFill>
              </a:rPr>
              <a:t>Tp. </a:t>
            </a:r>
            <a:r>
              <a:rPr lang="en-US" sz="2400" b="1" i="1" dirty="0" err="1" smtClean="0">
                <a:solidFill>
                  <a:schemeClr val="accent1"/>
                </a:solidFill>
              </a:rPr>
              <a:t>Gia</a:t>
            </a:r>
            <a:r>
              <a:rPr lang="en-US" sz="2400" b="1" i="1" dirty="0" smtClean="0">
                <a:solidFill>
                  <a:schemeClr val="accent1"/>
                </a:solidFill>
              </a:rPr>
              <a:t> </a:t>
            </a:r>
            <a:r>
              <a:rPr lang="en-US" sz="2400" b="1" i="1" dirty="0" err="1" smtClean="0">
                <a:solidFill>
                  <a:schemeClr val="accent1"/>
                </a:solidFill>
              </a:rPr>
              <a:t>Nghĩa</a:t>
            </a:r>
            <a:r>
              <a:rPr lang="en-US" sz="2400" b="1" i="1" dirty="0" smtClean="0">
                <a:solidFill>
                  <a:schemeClr val="accent1"/>
                </a:solidFill>
              </a:rPr>
              <a:t>, </a:t>
            </a:r>
            <a:r>
              <a:rPr lang="en-US" sz="2400" b="1" i="1" dirty="0" err="1" smtClean="0">
                <a:solidFill>
                  <a:schemeClr val="accent1"/>
                </a:solidFill>
              </a:rPr>
              <a:t>ngày</a:t>
            </a:r>
            <a:r>
              <a:rPr lang="en-US" sz="2400" b="1" i="1" dirty="0" smtClean="0">
                <a:solidFill>
                  <a:schemeClr val="accent1"/>
                </a:solidFill>
              </a:rPr>
              <a:t> 21 </a:t>
            </a:r>
            <a:r>
              <a:rPr lang="en-US" sz="2400" b="1" i="1" dirty="0" err="1" smtClean="0">
                <a:solidFill>
                  <a:schemeClr val="accent1"/>
                </a:solidFill>
              </a:rPr>
              <a:t>tháng</a:t>
            </a:r>
            <a:r>
              <a:rPr lang="en-US" sz="2400" b="1" i="1" dirty="0" smtClean="0">
                <a:solidFill>
                  <a:schemeClr val="accent1"/>
                </a:solidFill>
              </a:rPr>
              <a:t> 10 </a:t>
            </a:r>
            <a:r>
              <a:rPr lang="en-US" sz="2400" b="1" i="1" dirty="0" err="1" smtClean="0">
                <a:solidFill>
                  <a:schemeClr val="accent1"/>
                </a:solidFill>
              </a:rPr>
              <a:t>năm</a:t>
            </a:r>
            <a:r>
              <a:rPr lang="en-US" sz="2400" b="1" i="1" dirty="0" smtClean="0">
                <a:solidFill>
                  <a:schemeClr val="accent1"/>
                </a:solidFill>
              </a:rPr>
              <a:t> 2021</a:t>
            </a:r>
            <a:endParaRPr lang="en-US" sz="2400" b="1" i="1" dirty="0">
              <a:solidFill>
                <a:schemeClr val="accent1"/>
              </a:solidFill>
            </a:endParaRPr>
          </a:p>
        </p:txBody>
      </p:sp>
      <p:sp>
        <p:nvSpPr>
          <p:cNvPr id="10" name="Rectangle 9"/>
          <p:cNvSpPr/>
          <p:nvPr/>
        </p:nvSpPr>
        <p:spPr>
          <a:xfrm>
            <a:off x="886265" y="2361777"/>
            <a:ext cx="10595701" cy="1673150"/>
          </a:xfrm>
          <a:prstGeom prst="rect">
            <a:avLst/>
          </a:prstGeom>
          <a:solidFill>
            <a:schemeClr val="accent2">
              <a:lumMod val="60000"/>
              <a:lumOff val="40000"/>
            </a:schemeClr>
          </a:solidFill>
        </p:spPr>
        <p:txBody>
          <a:bodyPr wrap="square">
            <a:spAutoFit/>
          </a:bodyPr>
          <a:lstStyle/>
          <a:p>
            <a:pPr algn="ctr">
              <a:lnSpc>
                <a:spcPct val="107000"/>
              </a:lnSpc>
              <a:spcAft>
                <a:spcPts val="0"/>
              </a:spcAft>
            </a:pPr>
            <a:r>
              <a:rPr lang="en-US" sz="3200" b="1" dirty="0">
                <a:latin typeface="Times New Roman" panose="02020603050405020304" pitchFamily="18" charset="0"/>
                <a:ea typeface="Calibri" panose="020F0502020204030204" pitchFamily="34" charset="0"/>
                <a:cs typeface="Times New Roman" panose="02020603050405020304" pitchFamily="18" charset="0"/>
              </a:rPr>
              <a:t>GIẢI PHÁP MARKETING ĐỊA </a:t>
            </a:r>
            <a:r>
              <a:rPr lang="en-US" sz="3200" b="1" dirty="0" smtClean="0">
                <a:latin typeface="Times New Roman" panose="02020603050405020304" pitchFamily="18" charset="0"/>
                <a:ea typeface="Calibri" panose="020F0502020204030204" pitchFamily="34" charset="0"/>
                <a:cs typeface="Times New Roman" panose="02020603050405020304" pitchFamily="18" charset="0"/>
              </a:rPr>
              <a:t>PHƯƠNG</a:t>
            </a:r>
          </a:p>
          <a:p>
            <a:pPr algn="ctr">
              <a:lnSpc>
                <a:spcPct val="107000"/>
              </a:lnSpc>
              <a:spcAft>
                <a:spcPts val="0"/>
              </a:spcAft>
            </a:pPr>
            <a:r>
              <a:rPr lang="en-US" sz="3200" b="1" dirty="0" smtClean="0">
                <a:latin typeface="Times New Roman" panose="02020603050405020304" pitchFamily="18" charset="0"/>
                <a:ea typeface="Calibri" panose="020F0502020204030204" pitchFamily="34" charset="0"/>
                <a:cs typeface="Times New Roman" panose="02020603050405020304" pitchFamily="18" charset="0"/>
              </a:rPr>
              <a:t> </a:t>
            </a:r>
            <a:r>
              <a:rPr lang="en-US" sz="3200" b="1" dirty="0">
                <a:latin typeface="Times New Roman" panose="02020603050405020304" pitchFamily="18" charset="0"/>
                <a:ea typeface="Calibri" panose="020F0502020204030204" pitchFamily="34" charset="0"/>
                <a:cs typeface="Times New Roman" panose="02020603050405020304" pitchFamily="18" charset="0"/>
              </a:rPr>
              <a:t>NHẰM ĐẨY </a:t>
            </a:r>
            <a:r>
              <a:rPr lang="en-US" sz="3200" b="1" dirty="0" smtClean="0">
                <a:latin typeface="Times New Roman" panose="02020603050405020304" pitchFamily="18" charset="0"/>
                <a:ea typeface="Calibri" panose="020F0502020204030204" pitchFamily="34" charset="0"/>
                <a:cs typeface="Times New Roman" panose="02020603050405020304" pitchFamily="18" charset="0"/>
              </a:rPr>
              <a:t>MẠNH </a:t>
            </a:r>
            <a:r>
              <a:rPr lang="en-US" sz="3200" b="1" dirty="0">
                <a:latin typeface="Times New Roman" panose="02020603050405020304" pitchFamily="18" charset="0"/>
                <a:ea typeface="Calibri" panose="020F0502020204030204" pitchFamily="34" charset="0"/>
                <a:cs typeface="Times New Roman" panose="02020603050405020304" pitchFamily="18" charset="0"/>
              </a:rPr>
              <a:t>THU HÚT DU </a:t>
            </a:r>
            <a:r>
              <a:rPr lang="en-US" sz="3200" b="1" dirty="0" smtClean="0">
                <a:latin typeface="Times New Roman" panose="02020603050405020304" pitchFamily="18" charset="0"/>
                <a:ea typeface="Calibri" panose="020F0502020204030204" pitchFamily="34" charset="0"/>
                <a:cs typeface="Times New Roman" panose="02020603050405020304" pitchFamily="18" charset="0"/>
              </a:rPr>
              <a:t>KHÁCH</a:t>
            </a:r>
          </a:p>
          <a:p>
            <a:pPr algn="ctr">
              <a:lnSpc>
                <a:spcPct val="107000"/>
              </a:lnSpc>
              <a:spcAft>
                <a:spcPts val="0"/>
              </a:spcAft>
            </a:pPr>
            <a:r>
              <a:rPr lang="en-US" sz="3200" b="1" dirty="0" smtClean="0">
                <a:latin typeface="Times New Roman" panose="02020603050405020304" pitchFamily="18" charset="0"/>
                <a:ea typeface="Calibri" panose="020F0502020204030204" pitchFamily="34" charset="0"/>
                <a:cs typeface="Times New Roman" panose="02020603050405020304" pitchFamily="18" charset="0"/>
              </a:rPr>
              <a:t> </a:t>
            </a:r>
            <a:r>
              <a:rPr lang="en-US" sz="3200" b="1" dirty="0">
                <a:latin typeface="Times New Roman" panose="02020603050405020304" pitchFamily="18" charset="0"/>
                <a:ea typeface="Calibri" panose="020F0502020204030204" pitchFamily="34" charset="0"/>
                <a:cs typeface="Times New Roman" panose="02020603050405020304" pitchFamily="18" charset="0"/>
              </a:rPr>
              <a:t>VÀ PHÁT TRIỂN DU LỊCH TỈNH ĐĂK NÔNG </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Rectangle 5"/>
          <p:cNvSpPr/>
          <p:nvPr/>
        </p:nvSpPr>
        <p:spPr>
          <a:xfrm>
            <a:off x="2785403" y="5289452"/>
            <a:ext cx="7230794" cy="11816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TS NGUYỄN VĂN HIẾN</a:t>
            </a:r>
          </a:p>
          <a:p>
            <a:pPr algn="ctr"/>
            <a:r>
              <a:rPr lang="en-US" sz="2000" b="1" dirty="0" smtClean="0"/>
              <a:t>TRƯỜNG ĐẠI HỌC TÀI CHÍNH - MARKETIN</a:t>
            </a:r>
            <a:r>
              <a:rPr lang="en-US" sz="2000" dirty="0" smtClean="0"/>
              <a:t>G</a:t>
            </a:r>
            <a:endParaRPr lang="en-US" sz="2000" dirty="0"/>
          </a:p>
        </p:txBody>
      </p:sp>
    </p:spTree>
  </p:cSld>
  <p:clrMapOvr>
    <a:masterClrMapping/>
  </p:clrMapOvr>
  <p:transition spd="slow">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209822"/>
            <a:ext cx="10515600" cy="5345723"/>
          </a:xfrm>
        </p:spPr>
        <p:txBody>
          <a:bodyPr>
            <a:normAutofit/>
          </a:bodyPr>
          <a:lstStyle/>
          <a:p>
            <a:pPr marL="0" indent="0">
              <a:buNone/>
            </a:pPr>
            <a:endParaRPr lang="en-US" sz="3200" dirty="0"/>
          </a:p>
          <a:p>
            <a:pPr marL="0" indent="0" algn="just">
              <a:buNone/>
            </a:pPr>
            <a:endParaRPr lang="en-US" sz="3200" dirty="0">
              <a:solidFill>
                <a:schemeClr val="accent5">
                  <a:lumMod val="75000"/>
                </a:schemeClr>
              </a:solidFill>
            </a:endParaRPr>
          </a:p>
        </p:txBody>
      </p:sp>
      <p:sp>
        <p:nvSpPr>
          <p:cNvPr id="4" name="Title 1"/>
          <p:cNvSpPr>
            <a:spLocks noGrp="1"/>
          </p:cNvSpPr>
          <p:nvPr>
            <p:ph type="title"/>
          </p:nvPr>
        </p:nvSpPr>
        <p:spPr>
          <a:xfrm>
            <a:off x="838200" y="365125"/>
            <a:ext cx="10515600" cy="788425"/>
          </a:xfrm>
          <a:solidFill>
            <a:schemeClr val="accent2">
              <a:lumMod val="75000"/>
            </a:schemeClr>
          </a:solidFill>
        </p:spPr>
        <p:txBody>
          <a:bodyPr>
            <a:normAutofit/>
          </a:bodyPr>
          <a:lstStyle/>
          <a:p>
            <a:pPr algn="ctr"/>
            <a:r>
              <a:rPr lang="en-US" sz="4000" b="1" dirty="0" smtClean="0">
                <a:solidFill>
                  <a:schemeClr val="bg1"/>
                </a:solidFill>
                <a:cs typeface="Arial" panose="020B0604020202020204" pitchFamily="34" charset="0"/>
              </a:rPr>
              <a:t>1.Khái </a:t>
            </a:r>
            <a:r>
              <a:rPr lang="en-US" sz="4000" b="1" dirty="0" err="1" smtClean="0">
                <a:solidFill>
                  <a:schemeClr val="bg1"/>
                </a:solidFill>
                <a:cs typeface="Arial" panose="020B0604020202020204" pitchFamily="34" charset="0"/>
              </a:rPr>
              <a:t>niệm</a:t>
            </a:r>
            <a:r>
              <a:rPr lang="en-US" sz="4000" b="1" dirty="0" smtClean="0">
                <a:solidFill>
                  <a:schemeClr val="bg1"/>
                </a:solidFill>
                <a:cs typeface="Arial" panose="020B0604020202020204" pitchFamily="34" charset="0"/>
              </a:rPr>
              <a:t> marketing </a:t>
            </a:r>
            <a:r>
              <a:rPr lang="en-US" sz="4000" b="1" dirty="0" err="1" smtClean="0">
                <a:solidFill>
                  <a:schemeClr val="bg1"/>
                </a:solidFill>
                <a:cs typeface="Arial" panose="020B0604020202020204" pitchFamily="34" charset="0"/>
              </a:rPr>
              <a:t>địa</a:t>
            </a:r>
            <a:r>
              <a:rPr lang="en-US" sz="4000" b="1" dirty="0" smtClean="0">
                <a:solidFill>
                  <a:schemeClr val="bg1"/>
                </a:solidFill>
                <a:cs typeface="Arial" panose="020B0604020202020204" pitchFamily="34" charset="0"/>
              </a:rPr>
              <a:t> </a:t>
            </a:r>
            <a:r>
              <a:rPr lang="en-US" sz="4000" b="1" dirty="0" err="1" smtClean="0">
                <a:solidFill>
                  <a:schemeClr val="bg1"/>
                </a:solidFill>
                <a:cs typeface="Arial" panose="020B0604020202020204" pitchFamily="34" charset="0"/>
              </a:rPr>
              <a:t>phương</a:t>
            </a:r>
            <a:endParaRPr lang="en-US" sz="4000" b="1" dirty="0">
              <a:solidFill>
                <a:schemeClr val="bg1"/>
              </a:solidFill>
              <a:cs typeface="Arial" panose="020B0604020202020204" pitchFamily="34" charset="0"/>
            </a:endParaRPr>
          </a:p>
        </p:txBody>
      </p:sp>
      <p:sp>
        <p:nvSpPr>
          <p:cNvPr id="8" name="TextBox 7"/>
          <p:cNvSpPr txBox="1"/>
          <p:nvPr/>
        </p:nvSpPr>
        <p:spPr>
          <a:xfrm>
            <a:off x="2208628" y="5598942"/>
            <a:ext cx="731520" cy="584775"/>
          </a:xfrm>
          <a:prstGeom prst="rect">
            <a:avLst/>
          </a:prstGeom>
          <a:noFill/>
        </p:spPr>
        <p:txBody>
          <a:bodyPr wrap="square" rtlCol="0">
            <a:spAutoFit/>
          </a:bodyPr>
          <a:lstStyle/>
          <a:p>
            <a:pPr algn="ctr"/>
            <a:r>
              <a:rPr lang="en-US" sz="3200" dirty="0" smtClean="0">
                <a:solidFill>
                  <a:schemeClr val="bg1"/>
                </a:solidFill>
              </a:rPr>
              <a:t>4</a:t>
            </a:r>
            <a:endParaRPr lang="en-US" sz="3200" dirty="0">
              <a:solidFill>
                <a:schemeClr val="bg1"/>
              </a:solidFill>
            </a:endParaRPr>
          </a:p>
        </p:txBody>
      </p:sp>
      <p:sp>
        <p:nvSpPr>
          <p:cNvPr id="9" name="TextBox 8"/>
          <p:cNvSpPr txBox="1"/>
          <p:nvPr/>
        </p:nvSpPr>
        <p:spPr>
          <a:xfrm>
            <a:off x="900332" y="1336431"/>
            <a:ext cx="10649243" cy="5016758"/>
          </a:xfrm>
          <a:prstGeom prst="rect">
            <a:avLst/>
          </a:prstGeom>
          <a:noFill/>
        </p:spPr>
        <p:txBody>
          <a:bodyPr wrap="square" rtlCol="0">
            <a:spAutoFit/>
          </a:bodyPr>
          <a:lstStyle/>
          <a:p>
            <a:pPr algn="just"/>
            <a:r>
              <a:rPr lang="en-US" sz="3200" dirty="0" err="1"/>
              <a:t>Thuật</a:t>
            </a:r>
            <a:r>
              <a:rPr lang="en-US" sz="3200" dirty="0"/>
              <a:t> </a:t>
            </a:r>
            <a:r>
              <a:rPr lang="en-US" sz="3200" dirty="0" err="1"/>
              <a:t>ngữ</a:t>
            </a:r>
            <a:r>
              <a:rPr lang="en-US" sz="3200" dirty="0"/>
              <a:t> marketing </a:t>
            </a:r>
            <a:r>
              <a:rPr lang="en-US" sz="3200" dirty="0" err="1"/>
              <a:t>địa</a:t>
            </a:r>
            <a:r>
              <a:rPr lang="en-US" sz="3200" dirty="0"/>
              <a:t> </a:t>
            </a:r>
            <a:r>
              <a:rPr lang="en-US" sz="3200" dirty="0" err="1"/>
              <a:t>phương</a:t>
            </a:r>
            <a:r>
              <a:rPr lang="en-US" sz="3200" dirty="0"/>
              <a:t> (Local marketing) </a:t>
            </a:r>
            <a:r>
              <a:rPr lang="en-US" sz="3200" dirty="0" err="1"/>
              <a:t>còn</a:t>
            </a:r>
            <a:r>
              <a:rPr lang="en-US" sz="3200" dirty="0"/>
              <a:t> </a:t>
            </a:r>
            <a:r>
              <a:rPr lang="en-US" sz="3200" dirty="0" err="1"/>
              <a:t>khá</a:t>
            </a:r>
            <a:r>
              <a:rPr lang="en-US" sz="3200" dirty="0"/>
              <a:t> </a:t>
            </a:r>
            <a:r>
              <a:rPr lang="en-US" sz="3200" dirty="0" err="1"/>
              <a:t>mới</a:t>
            </a:r>
            <a:r>
              <a:rPr lang="en-US" sz="3200" dirty="0"/>
              <a:t> </a:t>
            </a:r>
            <a:r>
              <a:rPr lang="en-US" sz="3200" dirty="0" err="1"/>
              <a:t>mẻ</a:t>
            </a:r>
            <a:r>
              <a:rPr lang="en-US" sz="3200" dirty="0"/>
              <a:t> </a:t>
            </a:r>
            <a:r>
              <a:rPr lang="en-US" sz="3200" dirty="0" err="1"/>
              <a:t>trên</a:t>
            </a:r>
            <a:r>
              <a:rPr lang="en-US" sz="3200" dirty="0"/>
              <a:t> </a:t>
            </a:r>
            <a:r>
              <a:rPr lang="en-US" sz="3200" dirty="0" err="1"/>
              <a:t>thế</a:t>
            </a:r>
            <a:r>
              <a:rPr lang="en-US" sz="3200" dirty="0"/>
              <a:t> </a:t>
            </a:r>
            <a:r>
              <a:rPr lang="en-US" sz="3200" dirty="0" err="1"/>
              <a:t>giới</a:t>
            </a:r>
            <a:r>
              <a:rPr lang="en-US" sz="3200" dirty="0"/>
              <a:t>, </a:t>
            </a:r>
            <a:r>
              <a:rPr lang="en-US" sz="3200" dirty="0" err="1"/>
              <a:t>mới</a:t>
            </a:r>
            <a:r>
              <a:rPr lang="en-US" sz="3200" dirty="0"/>
              <a:t> </a:t>
            </a:r>
            <a:r>
              <a:rPr lang="en-US" sz="3200" dirty="0" err="1"/>
              <a:t>chỉ</a:t>
            </a:r>
            <a:r>
              <a:rPr lang="en-US" sz="3200" dirty="0"/>
              <a:t> </a:t>
            </a:r>
            <a:r>
              <a:rPr lang="en-US" sz="3200" dirty="0" err="1"/>
              <a:t>xuất</a:t>
            </a:r>
            <a:r>
              <a:rPr lang="en-US" sz="3200" dirty="0"/>
              <a:t> </a:t>
            </a:r>
            <a:r>
              <a:rPr lang="en-US" sz="3200" dirty="0" err="1"/>
              <a:t>hiện</a:t>
            </a:r>
            <a:r>
              <a:rPr lang="en-US" sz="3200" dirty="0"/>
              <a:t> </a:t>
            </a:r>
            <a:r>
              <a:rPr lang="en-US" sz="3200" dirty="0" err="1"/>
              <a:t>trong</a:t>
            </a:r>
            <a:r>
              <a:rPr lang="en-US" sz="3200" dirty="0"/>
              <a:t> </a:t>
            </a:r>
            <a:r>
              <a:rPr lang="en-US" sz="3200" dirty="0" err="1"/>
              <a:t>giới</a:t>
            </a:r>
            <a:r>
              <a:rPr lang="en-US" sz="3200" dirty="0"/>
              <a:t> </a:t>
            </a:r>
            <a:r>
              <a:rPr lang="en-US" sz="3200" dirty="0" err="1"/>
              <a:t>học</a:t>
            </a:r>
            <a:r>
              <a:rPr lang="en-US" sz="3200" dirty="0"/>
              <a:t> </a:t>
            </a:r>
            <a:r>
              <a:rPr lang="en-US" sz="3200" dirty="0" err="1"/>
              <a:t>thuật</a:t>
            </a:r>
            <a:r>
              <a:rPr lang="en-US" sz="3200" dirty="0"/>
              <a:t> </a:t>
            </a:r>
            <a:r>
              <a:rPr lang="en-US" sz="3200" dirty="0" err="1"/>
              <a:t>mấy</a:t>
            </a:r>
            <a:r>
              <a:rPr lang="en-US" sz="3200" dirty="0"/>
              <a:t> </a:t>
            </a:r>
            <a:r>
              <a:rPr lang="en-US" sz="3200" dirty="0" err="1"/>
              <a:t>chục</a:t>
            </a:r>
            <a:r>
              <a:rPr lang="en-US" sz="3200" dirty="0"/>
              <a:t> </a:t>
            </a:r>
            <a:r>
              <a:rPr lang="en-US" sz="3200" dirty="0" err="1"/>
              <a:t>năm</a:t>
            </a:r>
            <a:r>
              <a:rPr lang="en-US" sz="3200" dirty="0"/>
              <a:t> nay. </a:t>
            </a:r>
            <a:r>
              <a:rPr lang="en-US" sz="3200" dirty="0" err="1">
                <a:solidFill>
                  <a:srgbClr val="FF0000"/>
                </a:solidFill>
              </a:rPr>
              <a:t>Khái</a:t>
            </a:r>
            <a:r>
              <a:rPr lang="en-US" sz="3200" dirty="0">
                <a:solidFill>
                  <a:srgbClr val="FF0000"/>
                </a:solidFill>
              </a:rPr>
              <a:t> </a:t>
            </a:r>
            <a:r>
              <a:rPr lang="en-US" sz="3200" dirty="0" err="1">
                <a:solidFill>
                  <a:srgbClr val="FF0000"/>
                </a:solidFill>
              </a:rPr>
              <a:t>niệm</a:t>
            </a:r>
            <a:r>
              <a:rPr lang="en-US" sz="3200" dirty="0">
                <a:solidFill>
                  <a:srgbClr val="FF0000"/>
                </a:solidFill>
              </a:rPr>
              <a:t> </a:t>
            </a:r>
            <a:r>
              <a:rPr lang="en-US" sz="3200" dirty="0" err="1">
                <a:solidFill>
                  <a:srgbClr val="FF0000"/>
                </a:solidFill>
              </a:rPr>
              <a:t>và</a:t>
            </a:r>
            <a:r>
              <a:rPr lang="en-US" sz="3200" dirty="0">
                <a:solidFill>
                  <a:srgbClr val="FF0000"/>
                </a:solidFill>
              </a:rPr>
              <a:t> </a:t>
            </a:r>
            <a:r>
              <a:rPr lang="en-US" sz="3200" dirty="0" err="1">
                <a:solidFill>
                  <a:srgbClr val="FF0000"/>
                </a:solidFill>
              </a:rPr>
              <a:t>nội</a:t>
            </a:r>
            <a:r>
              <a:rPr lang="en-US" sz="3200" dirty="0">
                <a:solidFill>
                  <a:srgbClr val="FF0000"/>
                </a:solidFill>
              </a:rPr>
              <a:t> </a:t>
            </a:r>
            <a:r>
              <a:rPr lang="en-US" sz="3200" dirty="0" err="1">
                <a:solidFill>
                  <a:srgbClr val="FF0000"/>
                </a:solidFill>
              </a:rPr>
              <a:t>hàm</a:t>
            </a:r>
            <a:r>
              <a:rPr lang="en-US" sz="3200" dirty="0">
                <a:solidFill>
                  <a:srgbClr val="FF0000"/>
                </a:solidFill>
              </a:rPr>
              <a:t> </a:t>
            </a:r>
            <a:r>
              <a:rPr lang="en-US" sz="3200" dirty="0" err="1">
                <a:solidFill>
                  <a:srgbClr val="FF0000"/>
                </a:solidFill>
              </a:rPr>
              <a:t>của</a:t>
            </a:r>
            <a:r>
              <a:rPr lang="en-US" sz="3200" dirty="0">
                <a:solidFill>
                  <a:srgbClr val="FF0000"/>
                </a:solidFill>
              </a:rPr>
              <a:t> marketing </a:t>
            </a:r>
            <a:r>
              <a:rPr lang="en-US" sz="3200" dirty="0" err="1">
                <a:solidFill>
                  <a:srgbClr val="FF0000"/>
                </a:solidFill>
              </a:rPr>
              <a:t>địa</a:t>
            </a:r>
            <a:r>
              <a:rPr lang="en-US" sz="3200" dirty="0">
                <a:solidFill>
                  <a:srgbClr val="FF0000"/>
                </a:solidFill>
              </a:rPr>
              <a:t> </a:t>
            </a:r>
            <a:r>
              <a:rPr lang="en-US" sz="3200" dirty="0" err="1">
                <a:solidFill>
                  <a:srgbClr val="FF0000"/>
                </a:solidFill>
              </a:rPr>
              <a:t>phương</a:t>
            </a:r>
            <a:r>
              <a:rPr lang="en-US" sz="3200" dirty="0">
                <a:solidFill>
                  <a:srgbClr val="FF0000"/>
                </a:solidFill>
              </a:rPr>
              <a:t> </a:t>
            </a:r>
            <a:r>
              <a:rPr lang="en-US" sz="3200" dirty="0" err="1">
                <a:solidFill>
                  <a:srgbClr val="FF0000"/>
                </a:solidFill>
              </a:rPr>
              <a:t>cũng</a:t>
            </a:r>
            <a:r>
              <a:rPr lang="en-US" sz="3200" dirty="0">
                <a:solidFill>
                  <a:srgbClr val="FF0000"/>
                </a:solidFill>
              </a:rPr>
              <a:t> </a:t>
            </a:r>
            <a:r>
              <a:rPr lang="en-US" sz="3200" dirty="0" err="1">
                <a:solidFill>
                  <a:srgbClr val="FF0000"/>
                </a:solidFill>
              </a:rPr>
              <a:t>chưa</a:t>
            </a:r>
            <a:r>
              <a:rPr lang="en-US" sz="3200" dirty="0">
                <a:solidFill>
                  <a:srgbClr val="FF0000"/>
                </a:solidFill>
              </a:rPr>
              <a:t> </a:t>
            </a:r>
            <a:r>
              <a:rPr lang="en-US" sz="3200" dirty="0" err="1">
                <a:solidFill>
                  <a:srgbClr val="FF0000"/>
                </a:solidFill>
              </a:rPr>
              <a:t>thống</a:t>
            </a:r>
            <a:r>
              <a:rPr lang="en-US" sz="3200" dirty="0">
                <a:solidFill>
                  <a:srgbClr val="FF0000"/>
                </a:solidFill>
              </a:rPr>
              <a:t> </a:t>
            </a:r>
            <a:r>
              <a:rPr lang="en-US" sz="3200" dirty="0" err="1">
                <a:solidFill>
                  <a:srgbClr val="FF0000"/>
                </a:solidFill>
              </a:rPr>
              <a:t>nhất</a:t>
            </a:r>
            <a:r>
              <a:rPr lang="en-US" sz="3200" dirty="0">
                <a:solidFill>
                  <a:srgbClr val="FF0000"/>
                </a:solidFill>
              </a:rPr>
              <a:t> </a:t>
            </a:r>
            <a:r>
              <a:rPr lang="en-US" sz="3200" dirty="0" err="1">
                <a:solidFill>
                  <a:srgbClr val="FF0000"/>
                </a:solidFill>
              </a:rPr>
              <a:t>và</a:t>
            </a:r>
            <a:r>
              <a:rPr lang="en-US" sz="3200" dirty="0">
                <a:solidFill>
                  <a:srgbClr val="FF0000"/>
                </a:solidFill>
              </a:rPr>
              <a:t> </a:t>
            </a:r>
            <a:r>
              <a:rPr lang="en-US" sz="3200" dirty="0" err="1">
                <a:solidFill>
                  <a:srgbClr val="FF0000"/>
                </a:solidFill>
              </a:rPr>
              <a:t>còn</a:t>
            </a:r>
            <a:r>
              <a:rPr lang="en-US" sz="3200" dirty="0">
                <a:solidFill>
                  <a:srgbClr val="FF0000"/>
                </a:solidFill>
              </a:rPr>
              <a:t> </a:t>
            </a:r>
            <a:r>
              <a:rPr lang="en-US" sz="3200" dirty="0" err="1">
                <a:solidFill>
                  <a:srgbClr val="FF0000"/>
                </a:solidFill>
              </a:rPr>
              <a:t>nhiều</a:t>
            </a:r>
            <a:r>
              <a:rPr lang="en-US" sz="3200" dirty="0">
                <a:solidFill>
                  <a:srgbClr val="FF0000"/>
                </a:solidFill>
              </a:rPr>
              <a:t> </a:t>
            </a:r>
            <a:r>
              <a:rPr lang="en-US" sz="3200" dirty="0" err="1">
                <a:solidFill>
                  <a:srgbClr val="FF0000"/>
                </a:solidFill>
              </a:rPr>
              <a:t>quan</a:t>
            </a:r>
            <a:r>
              <a:rPr lang="en-US" sz="3200" dirty="0">
                <a:solidFill>
                  <a:srgbClr val="FF0000"/>
                </a:solidFill>
              </a:rPr>
              <a:t> </a:t>
            </a:r>
            <a:r>
              <a:rPr lang="en-US" sz="3200" dirty="0" err="1">
                <a:solidFill>
                  <a:srgbClr val="FF0000"/>
                </a:solidFill>
              </a:rPr>
              <a:t>điểm</a:t>
            </a:r>
            <a:r>
              <a:rPr lang="en-US" sz="3200" dirty="0">
                <a:solidFill>
                  <a:srgbClr val="FF0000"/>
                </a:solidFill>
              </a:rPr>
              <a:t> </a:t>
            </a:r>
            <a:r>
              <a:rPr lang="en-US" sz="3200" dirty="0" err="1">
                <a:solidFill>
                  <a:srgbClr val="FF0000"/>
                </a:solidFill>
              </a:rPr>
              <a:t>khác</a:t>
            </a:r>
            <a:r>
              <a:rPr lang="en-US" sz="3200" dirty="0">
                <a:solidFill>
                  <a:srgbClr val="FF0000"/>
                </a:solidFill>
              </a:rPr>
              <a:t> </a:t>
            </a:r>
            <a:r>
              <a:rPr lang="en-US" sz="3200" dirty="0" err="1">
                <a:solidFill>
                  <a:srgbClr val="FF0000"/>
                </a:solidFill>
              </a:rPr>
              <a:t>nhau</a:t>
            </a:r>
            <a:r>
              <a:rPr lang="en-US" sz="3200" dirty="0">
                <a:solidFill>
                  <a:srgbClr val="FF0000"/>
                </a:solidFill>
              </a:rPr>
              <a:t>.  </a:t>
            </a:r>
          </a:p>
          <a:p>
            <a:pPr algn="just"/>
            <a:r>
              <a:rPr lang="en-US" sz="3200" dirty="0"/>
              <a:t>   </a:t>
            </a:r>
            <a:r>
              <a:rPr lang="vi-VN" sz="3200" dirty="0" smtClean="0"/>
              <a:t>Trong </a:t>
            </a:r>
            <a:r>
              <a:rPr lang="vi-VN" sz="3200" dirty="0"/>
              <a:t>nghiên cứu này, </a:t>
            </a:r>
            <a:r>
              <a:rPr lang="en-US" sz="3200" dirty="0" err="1"/>
              <a:t>tác</a:t>
            </a:r>
            <a:r>
              <a:rPr lang="en-US" sz="3200" dirty="0"/>
              <a:t> </a:t>
            </a:r>
            <a:r>
              <a:rPr lang="en-US" sz="3200" dirty="0" err="1"/>
              <a:t>giả</a:t>
            </a:r>
            <a:r>
              <a:rPr lang="vi-VN" sz="3200" dirty="0"/>
              <a:t> sử dụng kết quả nghiên cứu và những gợi ý của Philip Kotler (2002). </a:t>
            </a:r>
            <a:r>
              <a:rPr lang="en-US" sz="3200" dirty="0"/>
              <a:t>Theo </a:t>
            </a:r>
            <a:r>
              <a:rPr lang="en-US" sz="3200" dirty="0" err="1"/>
              <a:t>đó</a:t>
            </a:r>
            <a:r>
              <a:rPr lang="en-US" sz="3200" dirty="0"/>
              <a:t> </a:t>
            </a:r>
            <a:r>
              <a:rPr lang="en-US" sz="3200" dirty="0" smtClean="0"/>
              <a:t>“m</a:t>
            </a:r>
            <a:r>
              <a:rPr lang="vi-VN" sz="3200" dirty="0"/>
              <a:t>arketing địa phương có nghĩa là thiết kế một địa phương (place) sao cho đáp ứng nhu cầu của thị trường mục tiêu của </a:t>
            </a:r>
            <a:r>
              <a:rPr lang="vi-VN" sz="3200" dirty="0" smtClean="0"/>
              <a:t>nó</a:t>
            </a:r>
            <a:r>
              <a:rPr lang="en-US" sz="3200" dirty="0" smtClean="0"/>
              <a:t>”</a:t>
            </a:r>
            <a:endParaRPr lang="en-US" sz="3200" dirty="0"/>
          </a:p>
        </p:txBody>
      </p:sp>
    </p:spTree>
    <p:extLst>
      <p:ext uri="{BB962C8B-B14F-4D97-AF65-F5344CB8AC3E}">
        <p14:creationId xmlns:p14="http://schemas.microsoft.com/office/powerpoint/2010/main" val="25230451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209822"/>
            <a:ext cx="10515600" cy="5345723"/>
          </a:xfrm>
        </p:spPr>
        <p:txBody>
          <a:bodyPr>
            <a:normAutofit/>
          </a:bodyPr>
          <a:lstStyle/>
          <a:p>
            <a:pPr marL="0" indent="0">
              <a:buNone/>
            </a:pPr>
            <a:endParaRPr lang="en-US" sz="3200" dirty="0"/>
          </a:p>
          <a:p>
            <a:pPr marL="0" indent="0" algn="just">
              <a:buNone/>
            </a:pPr>
            <a:endParaRPr lang="en-US" sz="3200" dirty="0">
              <a:solidFill>
                <a:schemeClr val="accent5">
                  <a:lumMod val="75000"/>
                </a:schemeClr>
              </a:solidFill>
            </a:endParaRPr>
          </a:p>
        </p:txBody>
      </p:sp>
      <p:sp>
        <p:nvSpPr>
          <p:cNvPr id="4" name="Title 1"/>
          <p:cNvSpPr>
            <a:spLocks noGrp="1"/>
          </p:cNvSpPr>
          <p:nvPr>
            <p:ph type="title"/>
          </p:nvPr>
        </p:nvSpPr>
        <p:spPr>
          <a:xfrm>
            <a:off x="838200" y="365125"/>
            <a:ext cx="10515600" cy="788425"/>
          </a:xfrm>
          <a:solidFill>
            <a:schemeClr val="accent2">
              <a:lumMod val="75000"/>
            </a:schemeClr>
          </a:solidFill>
        </p:spPr>
        <p:txBody>
          <a:bodyPr>
            <a:normAutofit/>
          </a:bodyPr>
          <a:lstStyle/>
          <a:p>
            <a:pPr algn="ctr"/>
            <a:r>
              <a:rPr lang="en-US" sz="4000" b="1" dirty="0" smtClean="0">
                <a:solidFill>
                  <a:schemeClr val="bg1"/>
                </a:solidFill>
                <a:cs typeface="Arial" panose="020B0604020202020204" pitchFamily="34" charset="0"/>
              </a:rPr>
              <a:t>1.Khái </a:t>
            </a:r>
            <a:r>
              <a:rPr lang="en-US" sz="4000" b="1" dirty="0" err="1" smtClean="0">
                <a:solidFill>
                  <a:schemeClr val="bg1"/>
                </a:solidFill>
                <a:cs typeface="Arial" panose="020B0604020202020204" pitchFamily="34" charset="0"/>
              </a:rPr>
              <a:t>niệm</a:t>
            </a:r>
            <a:r>
              <a:rPr lang="en-US" sz="4000" b="1" dirty="0" smtClean="0">
                <a:solidFill>
                  <a:schemeClr val="bg1"/>
                </a:solidFill>
                <a:cs typeface="Arial" panose="020B0604020202020204" pitchFamily="34" charset="0"/>
              </a:rPr>
              <a:t> marketing </a:t>
            </a:r>
            <a:r>
              <a:rPr lang="en-US" sz="4000" b="1" dirty="0" err="1" smtClean="0">
                <a:solidFill>
                  <a:schemeClr val="bg1"/>
                </a:solidFill>
                <a:cs typeface="Arial" panose="020B0604020202020204" pitchFamily="34" charset="0"/>
              </a:rPr>
              <a:t>địa</a:t>
            </a:r>
            <a:r>
              <a:rPr lang="en-US" sz="4000" b="1" dirty="0" smtClean="0">
                <a:solidFill>
                  <a:schemeClr val="bg1"/>
                </a:solidFill>
                <a:cs typeface="Arial" panose="020B0604020202020204" pitchFamily="34" charset="0"/>
              </a:rPr>
              <a:t> </a:t>
            </a:r>
            <a:r>
              <a:rPr lang="en-US" sz="4000" b="1" dirty="0" err="1" smtClean="0">
                <a:solidFill>
                  <a:schemeClr val="bg1"/>
                </a:solidFill>
                <a:cs typeface="Arial" panose="020B0604020202020204" pitchFamily="34" charset="0"/>
              </a:rPr>
              <a:t>phương</a:t>
            </a:r>
            <a:endParaRPr lang="en-US" sz="4000" b="1" dirty="0">
              <a:solidFill>
                <a:schemeClr val="bg1"/>
              </a:solidFill>
              <a:cs typeface="Arial" panose="020B0604020202020204" pitchFamily="34" charset="0"/>
            </a:endParaRPr>
          </a:p>
        </p:txBody>
      </p:sp>
      <p:sp>
        <p:nvSpPr>
          <p:cNvPr id="8" name="TextBox 7"/>
          <p:cNvSpPr txBox="1"/>
          <p:nvPr/>
        </p:nvSpPr>
        <p:spPr>
          <a:xfrm>
            <a:off x="2208628" y="5598942"/>
            <a:ext cx="731520" cy="584775"/>
          </a:xfrm>
          <a:prstGeom prst="rect">
            <a:avLst/>
          </a:prstGeom>
          <a:noFill/>
        </p:spPr>
        <p:txBody>
          <a:bodyPr wrap="square" rtlCol="0">
            <a:spAutoFit/>
          </a:bodyPr>
          <a:lstStyle/>
          <a:p>
            <a:pPr algn="ctr"/>
            <a:r>
              <a:rPr lang="en-US" sz="3200" dirty="0" smtClean="0">
                <a:solidFill>
                  <a:schemeClr val="bg1"/>
                </a:solidFill>
              </a:rPr>
              <a:t>4</a:t>
            </a:r>
            <a:endParaRPr lang="en-US" sz="3200" dirty="0">
              <a:solidFill>
                <a:schemeClr val="bg1"/>
              </a:solidFill>
            </a:endParaRPr>
          </a:p>
        </p:txBody>
      </p:sp>
      <p:sp>
        <p:nvSpPr>
          <p:cNvPr id="9" name="TextBox 8"/>
          <p:cNvSpPr txBox="1"/>
          <p:nvPr/>
        </p:nvSpPr>
        <p:spPr>
          <a:xfrm>
            <a:off x="787791" y="1237958"/>
            <a:ext cx="10649243" cy="5115246"/>
          </a:xfrm>
          <a:prstGeom prst="rect">
            <a:avLst/>
          </a:prstGeom>
          <a:noFill/>
        </p:spPr>
        <p:txBody>
          <a:bodyPr wrap="square" rtlCol="0">
            <a:spAutoFit/>
          </a:bodyPr>
          <a:lstStyle/>
          <a:p>
            <a:pPr algn="just">
              <a:lnSpc>
                <a:spcPct val="120000"/>
              </a:lnSpc>
            </a:pPr>
            <a:r>
              <a:rPr lang="vi-VN" sz="3400" dirty="0"/>
              <a:t>Cũng theo </a:t>
            </a:r>
            <a:r>
              <a:rPr lang="vi-VN" sz="3400" dirty="0" smtClean="0"/>
              <a:t>Philip </a:t>
            </a:r>
            <a:r>
              <a:rPr lang="vi-VN" sz="3400" dirty="0"/>
              <a:t>Kotler (2002), marketing địa phương </a:t>
            </a:r>
            <a:r>
              <a:rPr lang="vi-VN" sz="3400" dirty="0" smtClean="0"/>
              <a:t>không </a:t>
            </a:r>
            <a:r>
              <a:rPr lang="vi-VN" sz="3400" dirty="0"/>
              <a:t>chỉ là hành động quảng bá cho địa phương đó mà marketing </a:t>
            </a:r>
            <a:r>
              <a:rPr lang="en-US" sz="3400" dirty="0" smtClean="0"/>
              <a:t>ĐP</a:t>
            </a:r>
            <a:r>
              <a:rPr lang="vi-VN" sz="3400" dirty="0" smtClean="0"/>
              <a:t> </a:t>
            </a:r>
            <a:r>
              <a:rPr lang="vi-VN" sz="3400" dirty="0"/>
              <a:t>cần được hiểu theo nghĩa rộng hơn, </a:t>
            </a:r>
            <a:r>
              <a:rPr lang="vi-VN" sz="3400" i="1" dirty="0">
                <a:solidFill>
                  <a:srgbClr val="FF0000"/>
                </a:solidFill>
              </a:rPr>
              <a:t>đó là việc thiết kế một “địa phương” nhằm thỏa mãn nhu cầu của thị trường mục tiêu. Các nhà làm marketing địa phương phải tạo ra được những “sản phẩm” địa phương hấp dẫn, thỏa mãn được nhu cầu của khách hàng đang mong </a:t>
            </a:r>
            <a:r>
              <a:rPr lang="vi-VN" sz="3400" i="1" dirty="0" smtClean="0">
                <a:solidFill>
                  <a:srgbClr val="FF0000"/>
                </a:solidFill>
              </a:rPr>
              <a:t>đợi</a:t>
            </a:r>
            <a:r>
              <a:rPr lang="en-US" sz="3400" i="1" dirty="0" smtClean="0">
                <a:solidFill>
                  <a:srgbClr val="FF0000"/>
                </a:solidFill>
              </a:rPr>
              <a:t>.</a:t>
            </a:r>
            <a:endParaRPr lang="en-US" sz="3400" i="1" dirty="0">
              <a:solidFill>
                <a:srgbClr val="FF0000"/>
              </a:solidFill>
            </a:endParaRPr>
          </a:p>
        </p:txBody>
      </p:sp>
    </p:spTree>
    <p:extLst>
      <p:ext uri="{BB962C8B-B14F-4D97-AF65-F5344CB8AC3E}">
        <p14:creationId xmlns:p14="http://schemas.microsoft.com/office/powerpoint/2010/main" val="39607868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209822"/>
            <a:ext cx="10515600" cy="5345723"/>
          </a:xfrm>
        </p:spPr>
        <p:txBody>
          <a:bodyPr>
            <a:normAutofit/>
          </a:bodyPr>
          <a:lstStyle/>
          <a:p>
            <a:pPr marL="0" indent="0">
              <a:buNone/>
            </a:pPr>
            <a:endParaRPr lang="en-US" sz="3200" dirty="0"/>
          </a:p>
          <a:p>
            <a:pPr marL="0" indent="0" algn="just">
              <a:buNone/>
            </a:pPr>
            <a:endParaRPr lang="en-US" sz="3200" dirty="0">
              <a:solidFill>
                <a:schemeClr val="accent5">
                  <a:lumMod val="75000"/>
                </a:schemeClr>
              </a:solidFill>
            </a:endParaRPr>
          </a:p>
        </p:txBody>
      </p:sp>
      <p:sp>
        <p:nvSpPr>
          <p:cNvPr id="4" name="Title 1"/>
          <p:cNvSpPr>
            <a:spLocks noGrp="1"/>
          </p:cNvSpPr>
          <p:nvPr>
            <p:ph type="title"/>
          </p:nvPr>
        </p:nvSpPr>
        <p:spPr>
          <a:xfrm>
            <a:off x="838200" y="224448"/>
            <a:ext cx="10515600" cy="788425"/>
          </a:xfrm>
          <a:solidFill>
            <a:schemeClr val="accent2">
              <a:lumMod val="75000"/>
            </a:schemeClr>
          </a:solidFill>
        </p:spPr>
        <p:txBody>
          <a:bodyPr>
            <a:normAutofit/>
          </a:bodyPr>
          <a:lstStyle/>
          <a:p>
            <a:pPr algn="ctr"/>
            <a:r>
              <a:rPr lang="en-US" sz="4000" b="1" dirty="0" smtClean="0">
                <a:solidFill>
                  <a:schemeClr val="bg1"/>
                </a:solidFill>
                <a:cs typeface="Arial" panose="020B0604020202020204" pitchFamily="34" charset="0"/>
              </a:rPr>
              <a:t>1.Khái </a:t>
            </a:r>
            <a:r>
              <a:rPr lang="en-US" sz="4000" b="1" dirty="0" err="1" smtClean="0">
                <a:solidFill>
                  <a:schemeClr val="bg1"/>
                </a:solidFill>
                <a:cs typeface="Arial" panose="020B0604020202020204" pitchFamily="34" charset="0"/>
              </a:rPr>
              <a:t>niệm</a:t>
            </a:r>
            <a:r>
              <a:rPr lang="en-US" sz="4000" b="1" dirty="0" smtClean="0">
                <a:solidFill>
                  <a:schemeClr val="bg1"/>
                </a:solidFill>
                <a:cs typeface="Arial" panose="020B0604020202020204" pitchFamily="34" charset="0"/>
              </a:rPr>
              <a:t> marketing </a:t>
            </a:r>
            <a:r>
              <a:rPr lang="en-US" sz="4000" b="1" dirty="0" err="1" smtClean="0">
                <a:solidFill>
                  <a:schemeClr val="bg1"/>
                </a:solidFill>
                <a:cs typeface="Arial" panose="020B0604020202020204" pitchFamily="34" charset="0"/>
              </a:rPr>
              <a:t>địa</a:t>
            </a:r>
            <a:r>
              <a:rPr lang="en-US" sz="4000" b="1" dirty="0" smtClean="0">
                <a:solidFill>
                  <a:schemeClr val="bg1"/>
                </a:solidFill>
                <a:cs typeface="Arial" panose="020B0604020202020204" pitchFamily="34" charset="0"/>
              </a:rPr>
              <a:t> </a:t>
            </a:r>
            <a:r>
              <a:rPr lang="en-US" sz="4000" b="1" dirty="0" err="1" smtClean="0">
                <a:solidFill>
                  <a:schemeClr val="bg1"/>
                </a:solidFill>
                <a:cs typeface="Arial" panose="020B0604020202020204" pitchFamily="34" charset="0"/>
              </a:rPr>
              <a:t>phương</a:t>
            </a:r>
            <a:endParaRPr lang="en-US" sz="4000" b="1" dirty="0">
              <a:solidFill>
                <a:schemeClr val="bg1"/>
              </a:solidFill>
              <a:cs typeface="Arial" panose="020B0604020202020204" pitchFamily="34" charset="0"/>
            </a:endParaRPr>
          </a:p>
        </p:txBody>
      </p:sp>
      <p:sp>
        <p:nvSpPr>
          <p:cNvPr id="8" name="TextBox 7"/>
          <p:cNvSpPr txBox="1"/>
          <p:nvPr/>
        </p:nvSpPr>
        <p:spPr>
          <a:xfrm>
            <a:off x="2208628" y="5598942"/>
            <a:ext cx="731520" cy="584775"/>
          </a:xfrm>
          <a:prstGeom prst="rect">
            <a:avLst/>
          </a:prstGeom>
          <a:noFill/>
        </p:spPr>
        <p:txBody>
          <a:bodyPr wrap="square" rtlCol="0">
            <a:spAutoFit/>
          </a:bodyPr>
          <a:lstStyle/>
          <a:p>
            <a:pPr algn="ctr"/>
            <a:r>
              <a:rPr lang="en-US" sz="3200" dirty="0" smtClean="0">
                <a:solidFill>
                  <a:schemeClr val="bg1"/>
                </a:solidFill>
              </a:rPr>
              <a:t>4</a:t>
            </a:r>
            <a:endParaRPr lang="en-US" sz="3200" dirty="0">
              <a:solidFill>
                <a:schemeClr val="bg1"/>
              </a:solidFill>
            </a:endParaRPr>
          </a:p>
        </p:txBody>
      </p:sp>
      <p:sp>
        <p:nvSpPr>
          <p:cNvPr id="9" name="TextBox 8"/>
          <p:cNvSpPr txBox="1"/>
          <p:nvPr/>
        </p:nvSpPr>
        <p:spPr>
          <a:xfrm>
            <a:off x="787791" y="1111349"/>
            <a:ext cx="10649243" cy="5632311"/>
          </a:xfrm>
          <a:prstGeom prst="rect">
            <a:avLst/>
          </a:prstGeom>
          <a:noFill/>
        </p:spPr>
        <p:txBody>
          <a:bodyPr wrap="square" rtlCol="0">
            <a:spAutoFit/>
          </a:bodyPr>
          <a:lstStyle/>
          <a:p>
            <a:pPr algn="just">
              <a:lnSpc>
                <a:spcPct val="120000"/>
              </a:lnSpc>
            </a:pPr>
            <a:r>
              <a:rPr lang="vi-VN" sz="3000" dirty="0"/>
              <a:t>Từ </a:t>
            </a:r>
            <a:r>
              <a:rPr lang="en-US" sz="3000" dirty="0" err="1" smtClean="0"/>
              <a:t>đó</a:t>
            </a:r>
            <a:r>
              <a:rPr lang="vi-VN" sz="3000" dirty="0" smtClean="0"/>
              <a:t>, </a:t>
            </a:r>
            <a:r>
              <a:rPr lang="vi-VN" sz="3000" dirty="0"/>
              <a:t>có thể khái niệm marketing </a:t>
            </a:r>
            <a:r>
              <a:rPr lang="en-US" sz="3000" dirty="0" smtClean="0"/>
              <a:t>ĐP </a:t>
            </a:r>
            <a:r>
              <a:rPr lang="vi-VN" sz="3000" dirty="0" smtClean="0"/>
              <a:t>như </a:t>
            </a:r>
            <a:r>
              <a:rPr lang="vi-VN" sz="3000" dirty="0"/>
              <a:t>sau: </a:t>
            </a:r>
            <a:r>
              <a:rPr lang="vi-VN" sz="3000" i="1" dirty="0"/>
              <a:t>“</a:t>
            </a:r>
            <a:r>
              <a:rPr lang="en-US" sz="3000" i="1" dirty="0">
                <a:solidFill>
                  <a:srgbClr val="0070C0"/>
                </a:solidFill>
              </a:rPr>
              <a:t>Marketing </a:t>
            </a:r>
            <a:r>
              <a:rPr lang="en-US" sz="3000" i="1" dirty="0" smtClean="0">
                <a:solidFill>
                  <a:srgbClr val="0070C0"/>
                </a:solidFill>
              </a:rPr>
              <a:t>ĐP </a:t>
            </a:r>
            <a:r>
              <a:rPr lang="vi-VN" sz="3000" i="1" dirty="0" smtClean="0">
                <a:solidFill>
                  <a:srgbClr val="0070C0"/>
                </a:solidFill>
              </a:rPr>
              <a:t>là </a:t>
            </a:r>
            <a:r>
              <a:rPr lang="vi-VN" sz="3000" i="1" dirty="0">
                <a:solidFill>
                  <a:srgbClr val="0070C0"/>
                </a:solidFill>
              </a:rPr>
              <a:t>những hoạt động của giới chức chính quyền và cộng đồng dân cư nhằm xây dựng và phát huy những giá trị, những đặc sản của một địa phương, đồng thời trình bày, giới thiệu, quảng bá hình ảnh của </a:t>
            </a:r>
            <a:r>
              <a:rPr lang="en-US" sz="3000" i="1" dirty="0" smtClean="0">
                <a:solidFill>
                  <a:srgbClr val="0070C0"/>
                </a:solidFill>
              </a:rPr>
              <a:t>ĐP</a:t>
            </a:r>
            <a:r>
              <a:rPr lang="vi-VN" sz="3000" i="1" dirty="0" smtClean="0">
                <a:solidFill>
                  <a:srgbClr val="0070C0"/>
                </a:solidFill>
              </a:rPr>
              <a:t> </a:t>
            </a:r>
            <a:r>
              <a:rPr lang="vi-VN" sz="3000" i="1" dirty="0">
                <a:solidFill>
                  <a:srgbClr val="0070C0"/>
                </a:solidFill>
              </a:rPr>
              <a:t>nhằm thu hút các nhà đầu tư, các nhà kinh doanh, các đối tượng khách du lịch, và nguồn lao động chất lượng cao đến với địa phương nhằm thúc đẩy sự phát triển kinh tế xã hội của </a:t>
            </a:r>
            <a:r>
              <a:rPr lang="en-US" sz="3000" i="1" dirty="0" smtClean="0">
                <a:solidFill>
                  <a:srgbClr val="0070C0"/>
                </a:solidFill>
              </a:rPr>
              <a:t>ĐP</a:t>
            </a:r>
            <a:r>
              <a:rPr lang="vi-VN" sz="3000" i="1" dirty="0" smtClean="0">
                <a:solidFill>
                  <a:srgbClr val="0070C0"/>
                </a:solidFill>
              </a:rPr>
              <a:t>”</a:t>
            </a:r>
            <a:r>
              <a:rPr lang="vi-VN" sz="3000" dirty="0" smtClean="0">
                <a:solidFill>
                  <a:srgbClr val="0070C0"/>
                </a:solidFill>
              </a:rPr>
              <a:t>.</a:t>
            </a:r>
            <a:r>
              <a:rPr lang="en-US" sz="3000" dirty="0" smtClean="0">
                <a:solidFill>
                  <a:srgbClr val="0070C0"/>
                </a:solidFill>
              </a:rPr>
              <a:t> </a:t>
            </a:r>
            <a:r>
              <a:rPr lang="en-US" sz="3000" dirty="0" err="1"/>
              <a:t>Từ</a:t>
            </a:r>
            <a:r>
              <a:rPr lang="en-US" sz="3000" dirty="0"/>
              <a:t> </a:t>
            </a:r>
            <a:r>
              <a:rPr lang="en-US" sz="3000" dirty="0" err="1"/>
              <a:t>khái</a:t>
            </a:r>
            <a:r>
              <a:rPr lang="en-US" sz="3000" dirty="0"/>
              <a:t> </a:t>
            </a:r>
            <a:r>
              <a:rPr lang="en-US" sz="3000" dirty="0" err="1"/>
              <a:t>niệm</a:t>
            </a:r>
            <a:r>
              <a:rPr lang="en-US" sz="3000" dirty="0"/>
              <a:t> </a:t>
            </a:r>
            <a:r>
              <a:rPr lang="en-US" sz="3000" dirty="0" err="1"/>
              <a:t>này</a:t>
            </a:r>
            <a:r>
              <a:rPr lang="en-US" sz="3000" dirty="0"/>
              <a:t>, ta </a:t>
            </a:r>
            <a:r>
              <a:rPr lang="en-US" sz="3000" dirty="0" err="1"/>
              <a:t>có</a:t>
            </a:r>
            <a:r>
              <a:rPr lang="en-US" sz="3000" dirty="0"/>
              <a:t> </a:t>
            </a:r>
            <a:r>
              <a:rPr lang="en-US" sz="3000" dirty="0" err="1"/>
              <a:t>thể</a:t>
            </a:r>
            <a:r>
              <a:rPr lang="en-US" sz="3000" dirty="0"/>
              <a:t> </a:t>
            </a:r>
            <a:r>
              <a:rPr lang="en-US" sz="3000" dirty="0" err="1"/>
              <a:t>thấy</a:t>
            </a:r>
            <a:r>
              <a:rPr lang="en-US" sz="3000" dirty="0"/>
              <a:t> </a:t>
            </a:r>
            <a:r>
              <a:rPr lang="en-US" sz="3000" dirty="0" err="1"/>
              <a:t>rằng</a:t>
            </a:r>
            <a:r>
              <a:rPr lang="en-US" sz="3000" dirty="0"/>
              <a:t>, </a:t>
            </a:r>
            <a:r>
              <a:rPr lang="en-US" sz="3000" dirty="0" err="1"/>
              <a:t>vai</a:t>
            </a:r>
            <a:r>
              <a:rPr lang="en-US" sz="3000" dirty="0"/>
              <a:t> </a:t>
            </a:r>
            <a:r>
              <a:rPr lang="en-US" sz="3000" dirty="0" err="1"/>
              <a:t>trò</a:t>
            </a:r>
            <a:r>
              <a:rPr lang="en-US" sz="3000" dirty="0"/>
              <a:t> </a:t>
            </a:r>
            <a:r>
              <a:rPr lang="en-US" sz="3000" dirty="0" err="1"/>
              <a:t>của</a:t>
            </a:r>
            <a:r>
              <a:rPr lang="en-US" sz="3000" dirty="0"/>
              <a:t> marketing </a:t>
            </a:r>
            <a:r>
              <a:rPr lang="en-US" sz="3000" dirty="0" smtClean="0"/>
              <a:t>ĐP </a:t>
            </a:r>
            <a:r>
              <a:rPr lang="en-US" sz="3000" dirty="0" err="1"/>
              <a:t>đối</a:t>
            </a:r>
            <a:r>
              <a:rPr lang="en-US" sz="3000" dirty="0"/>
              <a:t> </a:t>
            </a:r>
            <a:r>
              <a:rPr lang="en-US" sz="3000" dirty="0" err="1"/>
              <a:t>với</a:t>
            </a:r>
            <a:r>
              <a:rPr lang="en-US" sz="3000" dirty="0"/>
              <a:t> </a:t>
            </a:r>
            <a:r>
              <a:rPr lang="en-US" sz="3000" dirty="0" err="1"/>
              <a:t>thu</a:t>
            </a:r>
            <a:r>
              <a:rPr lang="en-US" sz="3000" dirty="0"/>
              <a:t> </a:t>
            </a:r>
            <a:r>
              <a:rPr lang="en-US" sz="3000" dirty="0" err="1"/>
              <a:t>hút</a:t>
            </a:r>
            <a:r>
              <a:rPr lang="en-US" sz="3000" dirty="0"/>
              <a:t> </a:t>
            </a:r>
            <a:r>
              <a:rPr lang="en-US" sz="3000" dirty="0" err="1"/>
              <a:t>và</a:t>
            </a:r>
            <a:r>
              <a:rPr lang="en-US" sz="3000" dirty="0"/>
              <a:t> </a:t>
            </a:r>
            <a:r>
              <a:rPr lang="en-US" sz="3000" dirty="0" err="1"/>
              <a:t>phát</a:t>
            </a:r>
            <a:r>
              <a:rPr lang="en-US" sz="3000" dirty="0"/>
              <a:t> </a:t>
            </a:r>
            <a:r>
              <a:rPr lang="en-US" sz="3000" dirty="0" err="1"/>
              <a:t>triển</a:t>
            </a:r>
            <a:r>
              <a:rPr lang="en-US" sz="3000" dirty="0"/>
              <a:t> du </a:t>
            </a:r>
            <a:r>
              <a:rPr lang="en-US" sz="3000" dirty="0" err="1"/>
              <a:t>lịch</a:t>
            </a:r>
            <a:r>
              <a:rPr lang="en-US" sz="3000" dirty="0"/>
              <a:t> </a:t>
            </a:r>
            <a:r>
              <a:rPr lang="en-US" sz="3000" dirty="0" err="1" smtClean="0"/>
              <a:t>là</a:t>
            </a:r>
            <a:r>
              <a:rPr lang="en-US" sz="3000" dirty="0" smtClean="0"/>
              <a:t> </a:t>
            </a:r>
            <a:r>
              <a:rPr lang="en-US" sz="3000" dirty="0" err="1"/>
              <a:t>vô</a:t>
            </a:r>
            <a:r>
              <a:rPr lang="en-US" sz="3000" dirty="0"/>
              <a:t> </a:t>
            </a:r>
            <a:r>
              <a:rPr lang="en-US" sz="3000" dirty="0" err="1"/>
              <a:t>cùng</a:t>
            </a:r>
            <a:r>
              <a:rPr lang="en-US" sz="3000" dirty="0"/>
              <a:t> </a:t>
            </a:r>
            <a:r>
              <a:rPr lang="en-US" sz="3000" dirty="0" err="1"/>
              <a:t>quan</a:t>
            </a:r>
            <a:r>
              <a:rPr lang="en-US" sz="3000" dirty="0"/>
              <a:t> </a:t>
            </a:r>
            <a:r>
              <a:rPr lang="en-US" sz="3000" dirty="0" err="1" smtClean="0"/>
              <a:t>trọng</a:t>
            </a:r>
            <a:r>
              <a:rPr lang="en-US" sz="3000" dirty="0" smtClean="0"/>
              <a:t>;</a:t>
            </a:r>
            <a:endParaRPr lang="en-US" sz="3000" dirty="0"/>
          </a:p>
        </p:txBody>
      </p:sp>
    </p:spTree>
    <p:extLst>
      <p:ext uri="{BB962C8B-B14F-4D97-AF65-F5344CB8AC3E}">
        <p14:creationId xmlns:p14="http://schemas.microsoft.com/office/powerpoint/2010/main" val="19767595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209822"/>
            <a:ext cx="10515600" cy="5345723"/>
          </a:xfrm>
        </p:spPr>
        <p:txBody>
          <a:bodyPr>
            <a:normAutofit fontScale="85000" lnSpcReduction="10000"/>
          </a:bodyPr>
          <a:lstStyle/>
          <a:p>
            <a:pPr marL="0" indent="0">
              <a:buNone/>
            </a:pPr>
            <a:r>
              <a:rPr lang="en-US" sz="3200" i="1" dirty="0" smtClean="0"/>
              <a:t> </a:t>
            </a:r>
            <a:r>
              <a:rPr lang="en-US" sz="3200" i="1" u="sng" dirty="0" smtClean="0">
                <a:solidFill>
                  <a:srgbClr val="FF0000"/>
                </a:solidFill>
              </a:rPr>
              <a:t>4 </a:t>
            </a:r>
            <a:r>
              <a:rPr lang="en-US" sz="3200" i="1" u="sng" dirty="0" err="1" smtClean="0">
                <a:solidFill>
                  <a:srgbClr val="FF0000"/>
                </a:solidFill>
              </a:rPr>
              <a:t>nhóm</a:t>
            </a:r>
            <a:r>
              <a:rPr lang="en-US" sz="3200" i="1" u="sng" dirty="0" smtClean="0">
                <a:solidFill>
                  <a:srgbClr val="FF0000"/>
                </a:solidFill>
              </a:rPr>
              <a:t> </a:t>
            </a:r>
            <a:r>
              <a:rPr lang="en-US" sz="3200" i="1" u="sng" dirty="0" err="1" smtClean="0">
                <a:solidFill>
                  <a:srgbClr val="FF0000"/>
                </a:solidFill>
              </a:rPr>
              <a:t>yếu</a:t>
            </a:r>
            <a:r>
              <a:rPr lang="en-US" sz="3200" i="1" u="sng" dirty="0" smtClean="0">
                <a:solidFill>
                  <a:srgbClr val="FF0000"/>
                </a:solidFill>
              </a:rPr>
              <a:t> </a:t>
            </a:r>
            <a:r>
              <a:rPr lang="en-US" sz="3200" i="1" u="sng" dirty="0" err="1" smtClean="0">
                <a:solidFill>
                  <a:srgbClr val="FF0000"/>
                </a:solidFill>
              </a:rPr>
              <a:t>tố</a:t>
            </a:r>
            <a:r>
              <a:rPr lang="en-US" sz="3200" i="1" u="sng" dirty="0" smtClean="0">
                <a:solidFill>
                  <a:srgbClr val="FF0000"/>
                </a:solidFill>
              </a:rPr>
              <a:t>:</a:t>
            </a:r>
          </a:p>
          <a:p>
            <a:pPr algn="just">
              <a:lnSpc>
                <a:spcPct val="110000"/>
              </a:lnSpc>
            </a:pPr>
            <a:r>
              <a:rPr lang="en-US" sz="3200" i="1" dirty="0" smtClean="0">
                <a:solidFill>
                  <a:srgbClr val="FF0000"/>
                </a:solidFill>
              </a:rPr>
              <a:t>C</a:t>
            </a:r>
            <a:r>
              <a:rPr lang="vi-VN" sz="3200" i="1" dirty="0" smtClean="0">
                <a:solidFill>
                  <a:srgbClr val="FF0000"/>
                </a:solidFill>
              </a:rPr>
              <a:t>ơ </a:t>
            </a:r>
            <a:r>
              <a:rPr lang="vi-VN" sz="3200" i="1" dirty="0">
                <a:solidFill>
                  <a:srgbClr val="FF0000"/>
                </a:solidFill>
              </a:rPr>
              <a:t>sở hạ tầng địa </a:t>
            </a:r>
            <a:r>
              <a:rPr lang="vi-VN" sz="3200" i="1" dirty="0" smtClean="0">
                <a:solidFill>
                  <a:srgbClr val="FF0000"/>
                </a:solidFill>
              </a:rPr>
              <a:t>phương</a:t>
            </a:r>
            <a:r>
              <a:rPr lang="en-US" sz="3200" i="1" dirty="0" smtClean="0">
                <a:solidFill>
                  <a:srgbClr val="FF0000"/>
                </a:solidFill>
              </a:rPr>
              <a:t>:</a:t>
            </a:r>
            <a:r>
              <a:rPr lang="vi-VN" sz="3200" dirty="0" smtClean="0">
                <a:solidFill>
                  <a:srgbClr val="FF0000"/>
                </a:solidFill>
              </a:rPr>
              <a:t> </a:t>
            </a:r>
            <a:r>
              <a:rPr lang="vi-VN" sz="3200" dirty="0" smtClean="0"/>
              <a:t>gồm hệ </a:t>
            </a:r>
            <a:r>
              <a:rPr lang="vi-VN" sz="3200" dirty="0"/>
              <a:t>thống </a:t>
            </a:r>
            <a:r>
              <a:rPr lang="vi-VN" sz="3200" dirty="0" smtClean="0"/>
              <a:t>điện,</a:t>
            </a:r>
            <a:r>
              <a:rPr lang="en-US" sz="3200" dirty="0" smtClean="0"/>
              <a:t> </a:t>
            </a:r>
            <a:r>
              <a:rPr lang="en-US" sz="3200" dirty="0" err="1" smtClean="0"/>
              <a:t>Ht</a:t>
            </a:r>
            <a:r>
              <a:rPr lang="vi-VN" sz="3200" dirty="0" smtClean="0"/>
              <a:t> </a:t>
            </a:r>
            <a:r>
              <a:rPr lang="vi-VN" sz="3200" dirty="0"/>
              <a:t>cung </a:t>
            </a:r>
            <a:r>
              <a:rPr lang="vi-VN" sz="3500" dirty="0"/>
              <a:t>cấp </a:t>
            </a:r>
            <a:r>
              <a:rPr lang="en-US" sz="3500" dirty="0" err="1" smtClean="0"/>
              <a:t>và</a:t>
            </a:r>
            <a:r>
              <a:rPr lang="en-US" sz="3500" dirty="0" smtClean="0"/>
              <a:t> </a:t>
            </a:r>
            <a:r>
              <a:rPr lang="vi-VN" sz="3500" dirty="0" smtClean="0"/>
              <a:t>thoát </a:t>
            </a:r>
            <a:r>
              <a:rPr lang="vi-VN" sz="3500" dirty="0"/>
              <a:t>nước, </a:t>
            </a:r>
            <a:r>
              <a:rPr lang="en-US" sz="3500" dirty="0" err="1" smtClean="0"/>
              <a:t>Ht</a:t>
            </a:r>
            <a:r>
              <a:rPr lang="vi-VN" sz="3500" dirty="0" smtClean="0"/>
              <a:t> </a:t>
            </a:r>
            <a:r>
              <a:rPr lang="vi-VN" sz="3500" dirty="0"/>
              <a:t>giao thông vận tải, </a:t>
            </a:r>
            <a:r>
              <a:rPr lang="en-US" sz="3500" dirty="0" err="1" smtClean="0"/>
              <a:t>Ht</a:t>
            </a:r>
            <a:r>
              <a:rPr lang="vi-VN" sz="3500" dirty="0" smtClean="0"/>
              <a:t> </a:t>
            </a:r>
            <a:r>
              <a:rPr lang="vi-VN" sz="3500" dirty="0"/>
              <a:t>thông tin liên lạc, v.v.;  những yếu tố này có tác động </a:t>
            </a:r>
            <a:r>
              <a:rPr lang="en-US" sz="3500" dirty="0" err="1" smtClean="0"/>
              <a:t>rất</a:t>
            </a:r>
            <a:r>
              <a:rPr lang="en-US" sz="3500" dirty="0" smtClean="0"/>
              <a:t> </a:t>
            </a:r>
            <a:r>
              <a:rPr lang="en-US" sz="3500" dirty="0" err="1" smtClean="0"/>
              <a:t>lớn</a:t>
            </a:r>
            <a:r>
              <a:rPr lang="en-US" sz="3500" dirty="0" smtClean="0"/>
              <a:t> </a:t>
            </a:r>
            <a:r>
              <a:rPr lang="vi-VN" sz="3500" dirty="0" smtClean="0"/>
              <a:t>đến </a:t>
            </a:r>
            <a:r>
              <a:rPr lang="vi-VN" sz="3500" dirty="0"/>
              <a:t>việc lựa chọn điểm đầu tư của cộng đồng kinh doanh.</a:t>
            </a:r>
            <a:endParaRPr lang="en-US" sz="3500" dirty="0"/>
          </a:p>
          <a:p>
            <a:pPr algn="just">
              <a:lnSpc>
                <a:spcPct val="110000"/>
              </a:lnSpc>
            </a:pPr>
            <a:r>
              <a:rPr lang="vi-VN" sz="3500" i="1" dirty="0" smtClean="0">
                <a:solidFill>
                  <a:srgbClr val="FF0000"/>
                </a:solidFill>
              </a:rPr>
              <a:t>Con </a:t>
            </a:r>
            <a:r>
              <a:rPr lang="vi-VN" sz="3500" i="1" dirty="0">
                <a:solidFill>
                  <a:srgbClr val="FF0000"/>
                </a:solidFill>
              </a:rPr>
              <a:t>người địa </a:t>
            </a:r>
            <a:r>
              <a:rPr lang="vi-VN" sz="3500" i="1" dirty="0" smtClean="0">
                <a:solidFill>
                  <a:srgbClr val="FF0000"/>
                </a:solidFill>
              </a:rPr>
              <a:t>phương</a:t>
            </a:r>
            <a:r>
              <a:rPr lang="en-US" sz="3500" i="1" dirty="0" smtClean="0">
                <a:solidFill>
                  <a:srgbClr val="FF0000"/>
                </a:solidFill>
              </a:rPr>
              <a:t>:</a:t>
            </a:r>
            <a:r>
              <a:rPr lang="vi-VN" sz="3500" dirty="0" smtClean="0">
                <a:solidFill>
                  <a:srgbClr val="FF0000"/>
                </a:solidFill>
              </a:rPr>
              <a:t> </a:t>
            </a:r>
            <a:r>
              <a:rPr lang="vi-VN" sz="3500" dirty="0"/>
              <a:t>thể hiện qua cả mặt chất và mặt </a:t>
            </a:r>
            <a:r>
              <a:rPr lang="vi-VN" sz="3500" dirty="0" smtClean="0"/>
              <a:t>lượng</a:t>
            </a:r>
            <a:r>
              <a:rPr lang="en-US" sz="3500" dirty="0" smtClean="0"/>
              <a:t>:</a:t>
            </a:r>
            <a:r>
              <a:rPr lang="vi-VN" sz="3500" dirty="0" smtClean="0"/>
              <a:t> </a:t>
            </a:r>
            <a:r>
              <a:rPr lang="vi-VN" sz="3500" dirty="0"/>
              <a:t>mặt chất về yếu tố con người thể hiện qua trình độ đào tạo (tỷ lệ lao động được đào tạo), kỹ năng làm việc, tác phong làm việc của người lao động,…; Mặt lượng là thể hiện về nguồn cung lao động của địa </a:t>
            </a:r>
            <a:r>
              <a:rPr lang="vi-VN" sz="3500" dirty="0" smtClean="0"/>
              <a:t>phương, </a:t>
            </a:r>
            <a:r>
              <a:rPr lang="vi-VN" sz="3500" dirty="0"/>
              <a:t>nguồn cung là dồi dào hay nguồn cung lao động có chất lượng hạn chế.</a:t>
            </a:r>
            <a:endParaRPr lang="en-US" sz="3500" dirty="0"/>
          </a:p>
          <a:p>
            <a:pPr marL="0" indent="0">
              <a:buNone/>
            </a:pPr>
            <a:endParaRPr lang="en-US" sz="3200" dirty="0"/>
          </a:p>
          <a:p>
            <a:pPr marL="0" indent="0" algn="just">
              <a:buNone/>
            </a:pPr>
            <a:endParaRPr lang="en-US" sz="3200" dirty="0">
              <a:solidFill>
                <a:schemeClr val="accent5">
                  <a:lumMod val="75000"/>
                </a:schemeClr>
              </a:solidFill>
            </a:endParaRPr>
          </a:p>
        </p:txBody>
      </p:sp>
      <p:sp>
        <p:nvSpPr>
          <p:cNvPr id="4" name="Title 1"/>
          <p:cNvSpPr>
            <a:spLocks noGrp="1"/>
          </p:cNvSpPr>
          <p:nvPr>
            <p:ph type="title"/>
          </p:nvPr>
        </p:nvSpPr>
        <p:spPr>
          <a:xfrm>
            <a:off x="838200" y="308854"/>
            <a:ext cx="10515600" cy="788425"/>
          </a:xfrm>
          <a:solidFill>
            <a:srgbClr val="C00000"/>
          </a:solidFill>
        </p:spPr>
        <p:txBody>
          <a:bodyPr>
            <a:normAutofit/>
          </a:bodyPr>
          <a:lstStyle/>
          <a:p>
            <a:pPr algn="ctr"/>
            <a:r>
              <a:rPr lang="en-US" sz="4000" b="1" dirty="0" smtClean="0">
                <a:solidFill>
                  <a:schemeClr val="bg1"/>
                </a:solidFill>
                <a:cs typeface="Arial" panose="020B0604020202020204" pitchFamily="34" charset="0"/>
              </a:rPr>
              <a:t>2.Các </a:t>
            </a:r>
            <a:r>
              <a:rPr lang="en-US" sz="4000" b="1" dirty="0" err="1" smtClean="0">
                <a:solidFill>
                  <a:schemeClr val="bg1"/>
                </a:solidFill>
                <a:cs typeface="Arial" panose="020B0604020202020204" pitchFamily="34" charset="0"/>
              </a:rPr>
              <a:t>yếu</a:t>
            </a:r>
            <a:r>
              <a:rPr lang="en-US" sz="4000" b="1" dirty="0" smtClean="0">
                <a:solidFill>
                  <a:schemeClr val="bg1"/>
                </a:solidFill>
                <a:cs typeface="Arial" panose="020B0604020202020204" pitchFamily="34" charset="0"/>
              </a:rPr>
              <a:t> </a:t>
            </a:r>
            <a:r>
              <a:rPr lang="en-US" sz="4000" b="1" dirty="0" err="1" smtClean="0">
                <a:solidFill>
                  <a:schemeClr val="bg1"/>
                </a:solidFill>
                <a:cs typeface="Arial" panose="020B0604020202020204" pitchFamily="34" charset="0"/>
              </a:rPr>
              <a:t>tố</a:t>
            </a:r>
            <a:r>
              <a:rPr lang="en-US" sz="4000" b="1" dirty="0" smtClean="0">
                <a:solidFill>
                  <a:schemeClr val="bg1"/>
                </a:solidFill>
                <a:cs typeface="Arial" panose="020B0604020202020204" pitchFamily="34" charset="0"/>
              </a:rPr>
              <a:t> </a:t>
            </a:r>
            <a:r>
              <a:rPr lang="en-US" sz="4000" b="1" dirty="0" err="1" smtClean="0">
                <a:solidFill>
                  <a:schemeClr val="bg1"/>
                </a:solidFill>
                <a:cs typeface="Arial" panose="020B0604020202020204" pitchFamily="34" charset="0"/>
              </a:rPr>
              <a:t>của</a:t>
            </a:r>
            <a:r>
              <a:rPr lang="en-US" sz="4000" b="1" dirty="0" smtClean="0">
                <a:solidFill>
                  <a:schemeClr val="bg1"/>
                </a:solidFill>
                <a:cs typeface="Arial" panose="020B0604020202020204" pitchFamily="34" charset="0"/>
              </a:rPr>
              <a:t> marketing </a:t>
            </a:r>
            <a:r>
              <a:rPr lang="en-US" sz="4000" b="1" dirty="0" err="1" smtClean="0">
                <a:solidFill>
                  <a:schemeClr val="bg1"/>
                </a:solidFill>
                <a:cs typeface="Arial" panose="020B0604020202020204" pitchFamily="34" charset="0"/>
              </a:rPr>
              <a:t>địa</a:t>
            </a:r>
            <a:r>
              <a:rPr lang="en-US" sz="4000" b="1" dirty="0" smtClean="0">
                <a:solidFill>
                  <a:schemeClr val="bg1"/>
                </a:solidFill>
                <a:cs typeface="Arial" panose="020B0604020202020204" pitchFamily="34" charset="0"/>
              </a:rPr>
              <a:t> </a:t>
            </a:r>
            <a:r>
              <a:rPr lang="en-US" sz="4000" b="1" dirty="0" err="1" smtClean="0">
                <a:solidFill>
                  <a:schemeClr val="bg1"/>
                </a:solidFill>
                <a:cs typeface="Arial" panose="020B0604020202020204" pitchFamily="34" charset="0"/>
              </a:rPr>
              <a:t>phương</a:t>
            </a:r>
            <a:endParaRPr lang="en-US" sz="4000" b="1" dirty="0">
              <a:solidFill>
                <a:schemeClr val="bg1"/>
              </a:solidFill>
              <a:cs typeface="Arial" panose="020B0604020202020204" pitchFamily="34" charset="0"/>
            </a:endParaRPr>
          </a:p>
        </p:txBody>
      </p:sp>
      <p:sp>
        <p:nvSpPr>
          <p:cNvPr id="8" name="TextBox 7"/>
          <p:cNvSpPr txBox="1"/>
          <p:nvPr/>
        </p:nvSpPr>
        <p:spPr>
          <a:xfrm>
            <a:off x="2208628" y="5598942"/>
            <a:ext cx="731520" cy="584775"/>
          </a:xfrm>
          <a:prstGeom prst="rect">
            <a:avLst/>
          </a:prstGeom>
          <a:noFill/>
        </p:spPr>
        <p:txBody>
          <a:bodyPr wrap="square" rtlCol="0">
            <a:spAutoFit/>
          </a:bodyPr>
          <a:lstStyle/>
          <a:p>
            <a:pPr algn="ctr"/>
            <a:r>
              <a:rPr lang="en-US" sz="3200" dirty="0" smtClean="0">
                <a:solidFill>
                  <a:schemeClr val="bg1"/>
                </a:solidFill>
              </a:rPr>
              <a:t>4</a:t>
            </a:r>
            <a:endParaRPr lang="en-US" sz="3200" dirty="0">
              <a:solidFill>
                <a:schemeClr val="bg1"/>
              </a:solidFill>
            </a:endParaRPr>
          </a:p>
        </p:txBody>
      </p:sp>
    </p:spTree>
    <p:extLst>
      <p:ext uri="{BB962C8B-B14F-4D97-AF65-F5344CB8AC3E}">
        <p14:creationId xmlns:p14="http://schemas.microsoft.com/office/powerpoint/2010/main" val="3272556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209822"/>
            <a:ext cx="10515600" cy="5345723"/>
          </a:xfrm>
        </p:spPr>
        <p:txBody>
          <a:bodyPr>
            <a:normAutofit/>
          </a:bodyPr>
          <a:lstStyle/>
          <a:p>
            <a:pPr algn="just"/>
            <a:r>
              <a:rPr lang="vi-VN" sz="3200" i="1" dirty="0" smtClean="0">
                <a:solidFill>
                  <a:srgbClr val="FF0000"/>
                </a:solidFill>
              </a:rPr>
              <a:t>Ấn tượng địa phương và chất lượng cuộc sống</a:t>
            </a:r>
            <a:r>
              <a:rPr lang="vi-VN" sz="3200" dirty="0" smtClean="0">
                <a:solidFill>
                  <a:srgbClr val="FF0000"/>
                </a:solidFill>
              </a:rPr>
              <a:t> </a:t>
            </a:r>
            <a:r>
              <a:rPr lang="vi-VN" sz="3200" dirty="0" smtClean="0"/>
              <a:t>là những đặc trưng khác biệt của địa phương so với các khu vực khác. Ấn tượng </a:t>
            </a:r>
            <a:r>
              <a:rPr lang="en-US" sz="3200" dirty="0" smtClean="0"/>
              <a:t>ĐP</a:t>
            </a:r>
            <a:r>
              <a:rPr lang="vi-VN" sz="3200" dirty="0" smtClean="0"/>
              <a:t> có thể bao gồm các yếu tố tự nhiên sẵn có hoặc </a:t>
            </a:r>
            <a:r>
              <a:rPr lang="en-US" sz="3200" dirty="0" smtClean="0"/>
              <a:t>do con </a:t>
            </a:r>
            <a:r>
              <a:rPr lang="en-US" sz="3200" dirty="0" err="1" smtClean="0"/>
              <a:t>người</a:t>
            </a:r>
            <a:r>
              <a:rPr lang="en-US" sz="3200" dirty="0" smtClean="0"/>
              <a:t> </a:t>
            </a:r>
            <a:r>
              <a:rPr lang="en-US" sz="3200" dirty="0" err="1" smtClean="0"/>
              <a:t>tạo</a:t>
            </a:r>
            <a:r>
              <a:rPr lang="en-US" sz="3200" dirty="0" smtClean="0"/>
              <a:t> </a:t>
            </a:r>
            <a:r>
              <a:rPr lang="en-US" sz="3200" dirty="0" err="1" smtClean="0"/>
              <a:t>nên</a:t>
            </a:r>
            <a:r>
              <a:rPr lang="vi-VN" sz="3200" dirty="0" smtClean="0"/>
              <a:t>; Chất lượng cuộc sống phản ánh mức độ đáp ứng so với kỳ vọng của dân cư về  cuộc sống của họ như vấn đề môi trường </a:t>
            </a:r>
            <a:r>
              <a:rPr lang="en-US" sz="3200" dirty="0" err="1" smtClean="0"/>
              <a:t>thiên</a:t>
            </a:r>
            <a:r>
              <a:rPr lang="en-US" sz="3200" dirty="0" smtClean="0"/>
              <a:t> </a:t>
            </a:r>
            <a:r>
              <a:rPr lang="en-US" sz="3200" dirty="0" err="1" smtClean="0"/>
              <a:t>nhiên</a:t>
            </a:r>
            <a:r>
              <a:rPr lang="vi-VN" sz="3200" dirty="0" smtClean="0"/>
              <a:t>, an ninh trật tự, các tiện ích phục vụ đời sống…..;</a:t>
            </a:r>
            <a:endParaRPr lang="en-US" sz="3200" dirty="0" smtClean="0"/>
          </a:p>
          <a:p>
            <a:pPr algn="just"/>
            <a:r>
              <a:rPr lang="en-US" sz="3200" i="1" dirty="0" err="1" smtClean="0">
                <a:solidFill>
                  <a:srgbClr val="FF0000"/>
                </a:solidFill>
              </a:rPr>
              <a:t>Hình</a:t>
            </a:r>
            <a:r>
              <a:rPr lang="en-US" sz="3200" i="1" dirty="0" smtClean="0">
                <a:solidFill>
                  <a:srgbClr val="FF0000"/>
                </a:solidFill>
              </a:rPr>
              <a:t> </a:t>
            </a:r>
            <a:r>
              <a:rPr lang="en-US" sz="3200" i="1" dirty="0" err="1" smtClean="0">
                <a:solidFill>
                  <a:srgbClr val="FF0000"/>
                </a:solidFill>
              </a:rPr>
              <a:t>ảnh</a:t>
            </a:r>
            <a:r>
              <a:rPr lang="en-US" sz="3200" i="1" dirty="0" smtClean="0">
                <a:solidFill>
                  <a:srgbClr val="FF0000"/>
                </a:solidFill>
              </a:rPr>
              <a:t> </a:t>
            </a:r>
            <a:r>
              <a:rPr lang="en-US" sz="3200" i="1" dirty="0" err="1" smtClean="0">
                <a:solidFill>
                  <a:srgbClr val="FF0000"/>
                </a:solidFill>
              </a:rPr>
              <a:t>địa</a:t>
            </a:r>
            <a:r>
              <a:rPr lang="en-US" sz="3200" i="1" dirty="0" smtClean="0">
                <a:solidFill>
                  <a:srgbClr val="FF0000"/>
                </a:solidFill>
              </a:rPr>
              <a:t> </a:t>
            </a:r>
            <a:r>
              <a:rPr lang="en-US" sz="3200" i="1" dirty="0" err="1" smtClean="0">
                <a:solidFill>
                  <a:srgbClr val="FF0000"/>
                </a:solidFill>
              </a:rPr>
              <a:t>phương</a:t>
            </a:r>
            <a:r>
              <a:rPr lang="en-US" sz="3200" i="1" dirty="0" smtClean="0">
                <a:solidFill>
                  <a:srgbClr val="FF0000"/>
                </a:solidFill>
              </a:rPr>
              <a:t> </a:t>
            </a:r>
            <a:r>
              <a:rPr lang="en-US" sz="3200" i="1" dirty="0" err="1" smtClean="0">
                <a:solidFill>
                  <a:srgbClr val="FF0000"/>
                </a:solidFill>
              </a:rPr>
              <a:t>và</a:t>
            </a:r>
            <a:r>
              <a:rPr lang="en-US" sz="3200" i="1" dirty="0" smtClean="0">
                <a:solidFill>
                  <a:srgbClr val="FF0000"/>
                </a:solidFill>
              </a:rPr>
              <a:t> </a:t>
            </a:r>
            <a:r>
              <a:rPr lang="en-US" sz="3200" i="1" dirty="0" err="1" smtClean="0">
                <a:solidFill>
                  <a:srgbClr val="FF0000"/>
                </a:solidFill>
              </a:rPr>
              <a:t>các</a:t>
            </a:r>
            <a:r>
              <a:rPr lang="en-US" sz="3200" i="1" dirty="0" smtClean="0">
                <a:solidFill>
                  <a:srgbClr val="FF0000"/>
                </a:solidFill>
              </a:rPr>
              <a:t> đ</a:t>
            </a:r>
            <a:r>
              <a:rPr lang="vi-VN" sz="3200" i="1" dirty="0" smtClean="0">
                <a:solidFill>
                  <a:srgbClr val="FF0000"/>
                </a:solidFill>
              </a:rPr>
              <a:t>ặc trưng hấp dẫn</a:t>
            </a:r>
            <a:r>
              <a:rPr lang="vi-VN" sz="3200" dirty="0" smtClean="0">
                <a:solidFill>
                  <a:srgbClr val="FF0000"/>
                </a:solidFill>
              </a:rPr>
              <a:t> </a:t>
            </a:r>
            <a:r>
              <a:rPr lang="vi-VN" sz="3200" dirty="0" smtClean="0"/>
              <a:t>của địa phương là sự khác biệt thu hút của địa phương so với các địa phương khác như các yếu tố về văn hóa, kiến trúc, tâm linh…</a:t>
            </a:r>
            <a:endParaRPr lang="en-US" sz="3200" dirty="0" smtClean="0"/>
          </a:p>
          <a:p>
            <a:pPr marL="0" indent="0">
              <a:buNone/>
            </a:pPr>
            <a:endParaRPr lang="en-US" sz="3200" dirty="0"/>
          </a:p>
          <a:p>
            <a:pPr marL="0" indent="0" algn="just">
              <a:buNone/>
            </a:pPr>
            <a:endParaRPr lang="en-US" sz="3200" dirty="0">
              <a:solidFill>
                <a:schemeClr val="accent5">
                  <a:lumMod val="75000"/>
                </a:schemeClr>
              </a:solidFill>
            </a:endParaRPr>
          </a:p>
        </p:txBody>
      </p:sp>
      <p:sp>
        <p:nvSpPr>
          <p:cNvPr id="4" name="Title 1"/>
          <p:cNvSpPr>
            <a:spLocks noGrp="1"/>
          </p:cNvSpPr>
          <p:nvPr>
            <p:ph type="title"/>
          </p:nvPr>
        </p:nvSpPr>
        <p:spPr>
          <a:xfrm>
            <a:off x="838200" y="365125"/>
            <a:ext cx="10515600" cy="788425"/>
          </a:xfrm>
          <a:solidFill>
            <a:srgbClr val="C00000"/>
          </a:solidFill>
        </p:spPr>
        <p:txBody>
          <a:bodyPr>
            <a:normAutofit/>
          </a:bodyPr>
          <a:lstStyle/>
          <a:p>
            <a:pPr algn="ctr"/>
            <a:r>
              <a:rPr lang="en-US" sz="4000" b="1" dirty="0" smtClean="0">
                <a:solidFill>
                  <a:schemeClr val="bg1"/>
                </a:solidFill>
                <a:cs typeface="Arial" panose="020B0604020202020204" pitchFamily="34" charset="0"/>
              </a:rPr>
              <a:t>2.Các </a:t>
            </a:r>
            <a:r>
              <a:rPr lang="en-US" sz="4000" b="1" dirty="0" err="1" smtClean="0">
                <a:solidFill>
                  <a:schemeClr val="bg1"/>
                </a:solidFill>
                <a:cs typeface="Arial" panose="020B0604020202020204" pitchFamily="34" charset="0"/>
              </a:rPr>
              <a:t>yếu</a:t>
            </a:r>
            <a:r>
              <a:rPr lang="en-US" sz="4000" b="1" dirty="0" smtClean="0">
                <a:solidFill>
                  <a:schemeClr val="bg1"/>
                </a:solidFill>
                <a:cs typeface="Arial" panose="020B0604020202020204" pitchFamily="34" charset="0"/>
              </a:rPr>
              <a:t> </a:t>
            </a:r>
            <a:r>
              <a:rPr lang="en-US" sz="4000" b="1" dirty="0" err="1" smtClean="0">
                <a:solidFill>
                  <a:schemeClr val="bg1"/>
                </a:solidFill>
                <a:cs typeface="Arial" panose="020B0604020202020204" pitchFamily="34" charset="0"/>
              </a:rPr>
              <a:t>tố</a:t>
            </a:r>
            <a:r>
              <a:rPr lang="en-US" sz="4000" b="1" dirty="0" smtClean="0">
                <a:solidFill>
                  <a:schemeClr val="bg1"/>
                </a:solidFill>
                <a:cs typeface="Arial" panose="020B0604020202020204" pitchFamily="34" charset="0"/>
              </a:rPr>
              <a:t> </a:t>
            </a:r>
            <a:r>
              <a:rPr lang="en-US" sz="4000" b="1" dirty="0" err="1" smtClean="0">
                <a:solidFill>
                  <a:schemeClr val="bg1"/>
                </a:solidFill>
                <a:cs typeface="Arial" panose="020B0604020202020204" pitchFamily="34" charset="0"/>
              </a:rPr>
              <a:t>của</a:t>
            </a:r>
            <a:r>
              <a:rPr lang="en-US" sz="4000" b="1" dirty="0" smtClean="0">
                <a:solidFill>
                  <a:schemeClr val="bg1"/>
                </a:solidFill>
                <a:cs typeface="Arial" panose="020B0604020202020204" pitchFamily="34" charset="0"/>
              </a:rPr>
              <a:t> marketing </a:t>
            </a:r>
            <a:r>
              <a:rPr lang="en-US" sz="4000" b="1" dirty="0" err="1" smtClean="0">
                <a:solidFill>
                  <a:schemeClr val="bg1"/>
                </a:solidFill>
                <a:cs typeface="Arial" panose="020B0604020202020204" pitchFamily="34" charset="0"/>
              </a:rPr>
              <a:t>địa</a:t>
            </a:r>
            <a:r>
              <a:rPr lang="en-US" sz="4000" b="1" dirty="0" smtClean="0">
                <a:solidFill>
                  <a:schemeClr val="bg1"/>
                </a:solidFill>
                <a:cs typeface="Arial" panose="020B0604020202020204" pitchFamily="34" charset="0"/>
              </a:rPr>
              <a:t> </a:t>
            </a:r>
            <a:r>
              <a:rPr lang="en-US" sz="4000" b="1" dirty="0" err="1" smtClean="0">
                <a:solidFill>
                  <a:schemeClr val="bg1"/>
                </a:solidFill>
                <a:cs typeface="Arial" panose="020B0604020202020204" pitchFamily="34" charset="0"/>
              </a:rPr>
              <a:t>phương</a:t>
            </a:r>
            <a:endParaRPr lang="en-US" sz="4000" b="1" dirty="0">
              <a:solidFill>
                <a:schemeClr val="bg1"/>
              </a:solidFill>
              <a:cs typeface="Arial" panose="020B0604020202020204" pitchFamily="34" charset="0"/>
            </a:endParaRPr>
          </a:p>
        </p:txBody>
      </p:sp>
    </p:spTree>
    <p:extLst>
      <p:ext uri="{BB962C8B-B14F-4D97-AF65-F5344CB8AC3E}">
        <p14:creationId xmlns:p14="http://schemas.microsoft.com/office/powerpoint/2010/main" val="3433065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209822"/>
            <a:ext cx="10515600" cy="5345723"/>
          </a:xfrm>
        </p:spPr>
        <p:txBody>
          <a:bodyPr>
            <a:normAutofit/>
          </a:bodyPr>
          <a:lstStyle/>
          <a:p>
            <a:pPr marL="0" indent="0" algn="just">
              <a:buNone/>
            </a:pPr>
            <a:r>
              <a:rPr lang="en-US" sz="3200" dirty="0" smtClean="0"/>
              <a:t>    </a:t>
            </a:r>
            <a:r>
              <a:rPr lang="vi-VN" sz="3200" i="1" dirty="0" smtClean="0">
                <a:solidFill>
                  <a:srgbClr val="0070C0"/>
                </a:solidFill>
              </a:rPr>
              <a:t>Tùy </a:t>
            </a:r>
            <a:r>
              <a:rPr lang="vi-VN" sz="3200" i="1" dirty="0">
                <a:solidFill>
                  <a:srgbClr val="0070C0"/>
                </a:solidFill>
              </a:rPr>
              <a:t>từng mục tiêu marketing khác nhau mà địa phương sẽ tập trung  hoạt động marketing vào một hoặc một số yếu tố nói trên</a:t>
            </a:r>
            <a:r>
              <a:rPr lang="vi-VN" sz="3200" dirty="0"/>
              <a:t>. </a:t>
            </a:r>
            <a:endParaRPr lang="en-US" sz="3200" dirty="0" smtClean="0"/>
          </a:p>
          <a:p>
            <a:pPr marL="0" indent="0" algn="just">
              <a:lnSpc>
                <a:spcPct val="110000"/>
              </a:lnSpc>
              <a:buNone/>
            </a:pPr>
            <a:r>
              <a:rPr lang="en-US" sz="3200" dirty="0" smtClean="0"/>
              <a:t>    </a:t>
            </a:r>
            <a:r>
              <a:rPr lang="vi-VN" sz="3200" dirty="0" smtClean="0"/>
              <a:t>Ví </a:t>
            </a:r>
            <a:r>
              <a:rPr lang="vi-VN" sz="3200" dirty="0"/>
              <a:t>dụ với mục tiêu hấp dẫn du lịch thì địa phương sẽ tập trung  vào marketing hình ảnh địa phương và các đặc trưng hấp dẫn của địa phương về văn hóa, lịch sử, con người địa phương…, hoặc với mục tiêu thu hút đầu tư thì địa phương lại phải tập trung marketing cơ sở hạ tầng, các nguồn tài nguyên thiên nhiên, nguồn nhân lực….</a:t>
            </a:r>
            <a:endParaRPr lang="en-US" sz="3200" dirty="0"/>
          </a:p>
          <a:p>
            <a:pPr marL="0" indent="0">
              <a:buNone/>
            </a:pPr>
            <a:endParaRPr lang="en-US" sz="3200" dirty="0"/>
          </a:p>
          <a:p>
            <a:pPr marL="0" indent="0" algn="just">
              <a:buNone/>
            </a:pPr>
            <a:endParaRPr lang="en-US" sz="3200" dirty="0">
              <a:solidFill>
                <a:schemeClr val="accent5">
                  <a:lumMod val="75000"/>
                </a:schemeClr>
              </a:solidFill>
            </a:endParaRPr>
          </a:p>
        </p:txBody>
      </p:sp>
      <p:sp>
        <p:nvSpPr>
          <p:cNvPr id="4" name="Title 1"/>
          <p:cNvSpPr>
            <a:spLocks noGrp="1"/>
          </p:cNvSpPr>
          <p:nvPr>
            <p:ph type="title"/>
          </p:nvPr>
        </p:nvSpPr>
        <p:spPr>
          <a:xfrm>
            <a:off x="838200" y="365125"/>
            <a:ext cx="10515600" cy="788425"/>
          </a:xfrm>
          <a:solidFill>
            <a:srgbClr val="C00000"/>
          </a:solidFill>
        </p:spPr>
        <p:txBody>
          <a:bodyPr>
            <a:normAutofit/>
          </a:bodyPr>
          <a:lstStyle/>
          <a:p>
            <a:pPr algn="ctr"/>
            <a:r>
              <a:rPr lang="en-US" sz="4000" b="1" dirty="0" smtClean="0">
                <a:solidFill>
                  <a:schemeClr val="bg1"/>
                </a:solidFill>
                <a:cs typeface="Arial" panose="020B0604020202020204" pitchFamily="34" charset="0"/>
              </a:rPr>
              <a:t>2.Các </a:t>
            </a:r>
            <a:r>
              <a:rPr lang="en-US" sz="4000" b="1" dirty="0" err="1" smtClean="0">
                <a:solidFill>
                  <a:schemeClr val="bg1"/>
                </a:solidFill>
                <a:cs typeface="Arial" panose="020B0604020202020204" pitchFamily="34" charset="0"/>
              </a:rPr>
              <a:t>yếu</a:t>
            </a:r>
            <a:r>
              <a:rPr lang="en-US" sz="4000" b="1" dirty="0" smtClean="0">
                <a:solidFill>
                  <a:schemeClr val="bg1"/>
                </a:solidFill>
                <a:cs typeface="Arial" panose="020B0604020202020204" pitchFamily="34" charset="0"/>
              </a:rPr>
              <a:t> </a:t>
            </a:r>
            <a:r>
              <a:rPr lang="en-US" sz="4000" b="1" dirty="0" err="1" smtClean="0">
                <a:solidFill>
                  <a:schemeClr val="bg1"/>
                </a:solidFill>
                <a:cs typeface="Arial" panose="020B0604020202020204" pitchFamily="34" charset="0"/>
              </a:rPr>
              <a:t>tố</a:t>
            </a:r>
            <a:r>
              <a:rPr lang="en-US" sz="4000" b="1" dirty="0" smtClean="0">
                <a:solidFill>
                  <a:schemeClr val="bg1"/>
                </a:solidFill>
                <a:cs typeface="Arial" panose="020B0604020202020204" pitchFamily="34" charset="0"/>
              </a:rPr>
              <a:t> </a:t>
            </a:r>
            <a:r>
              <a:rPr lang="en-US" sz="4000" b="1" dirty="0" err="1" smtClean="0">
                <a:solidFill>
                  <a:schemeClr val="bg1"/>
                </a:solidFill>
                <a:cs typeface="Arial" panose="020B0604020202020204" pitchFamily="34" charset="0"/>
              </a:rPr>
              <a:t>của</a:t>
            </a:r>
            <a:r>
              <a:rPr lang="en-US" sz="4000" b="1" dirty="0" smtClean="0">
                <a:solidFill>
                  <a:schemeClr val="bg1"/>
                </a:solidFill>
                <a:cs typeface="Arial" panose="020B0604020202020204" pitchFamily="34" charset="0"/>
              </a:rPr>
              <a:t> marketing </a:t>
            </a:r>
            <a:r>
              <a:rPr lang="en-US" sz="4000" b="1" dirty="0" err="1" smtClean="0">
                <a:solidFill>
                  <a:schemeClr val="bg1"/>
                </a:solidFill>
                <a:cs typeface="Arial" panose="020B0604020202020204" pitchFamily="34" charset="0"/>
              </a:rPr>
              <a:t>địa</a:t>
            </a:r>
            <a:r>
              <a:rPr lang="en-US" sz="4000" b="1" dirty="0" smtClean="0">
                <a:solidFill>
                  <a:schemeClr val="bg1"/>
                </a:solidFill>
                <a:cs typeface="Arial" panose="020B0604020202020204" pitchFamily="34" charset="0"/>
              </a:rPr>
              <a:t> </a:t>
            </a:r>
            <a:r>
              <a:rPr lang="en-US" sz="4000" b="1" dirty="0" err="1" smtClean="0">
                <a:solidFill>
                  <a:schemeClr val="bg1"/>
                </a:solidFill>
                <a:cs typeface="Arial" panose="020B0604020202020204" pitchFamily="34" charset="0"/>
              </a:rPr>
              <a:t>phương</a:t>
            </a:r>
            <a:endParaRPr lang="en-US" sz="4000" b="1" dirty="0">
              <a:solidFill>
                <a:schemeClr val="bg1"/>
              </a:solidFill>
              <a:cs typeface="Arial" panose="020B0604020202020204" pitchFamily="34" charset="0"/>
            </a:endParaRPr>
          </a:p>
        </p:txBody>
      </p:sp>
    </p:spTree>
    <p:extLst>
      <p:ext uri="{BB962C8B-B14F-4D97-AF65-F5344CB8AC3E}">
        <p14:creationId xmlns:p14="http://schemas.microsoft.com/office/powerpoint/2010/main" val="4264512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209822"/>
            <a:ext cx="10515600" cy="5345723"/>
          </a:xfrm>
        </p:spPr>
        <p:txBody>
          <a:bodyPr>
            <a:normAutofit fontScale="70000" lnSpcReduction="20000"/>
          </a:bodyPr>
          <a:lstStyle/>
          <a:p>
            <a:pPr marL="0" indent="0" algn="just">
              <a:lnSpc>
                <a:spcPct val="120000"/>
              </a:lnSpc>
              <a:buNone/>
            </a:pPr>
            <a:r>
              <a:rPr lang="en-US" sz="3200" dirty="0" smtClean="0"/>
              <a:t> </a:t>
            </a:r>
            <a:r>
              <a:rPr lang="en-US" sz="4600" dirty="0" smtClean="0"/>
              <a:t>-</a:t>
            </a:r>
            <a:r>
              <a:rPr lang="en-US" sz="4600" dirty="0" err="1" smtClean="0"/>
              <a:t>Hình</a:t>
            </a:r>
            <a:r>
              <a:rPr lang="en-US" sz="4600" dirty="0" smtClean="0"/>
              <a:t> </a:t>
            </a:r>
            <a:r>
              <a:rPr lang="en-US" sz="4600" dirty="0" err="1"/>
              <a:t>ảnh</a:t>
            </a:r>
            <a:r>
              <a:rPr lang="en-US" sz="4600" dirty="0"/>
              <a:t> </a:t>
            </a:r>
            <a:r>
              <a:rPr lang="en-US" sz="4600" dirty="0" err="1"/>
              <a:t>địa</a:t>
            </a:r>
            <a:r>
              <a:rPr lang="en-US" sz="4600" dirty="0"/>
              <a:t> </a:t>
            </a:r>
            <a:r>
              <a:rPr lang="en-US" sz="4600" dirty="0" err="1"/>
              <a:t>phương</a:t>
            </a:r>
            <a:r>
              <a:rPr lang="en-US" sz="4600" dirty="0"/>
              <a:t> hay </a:t>
            </a:r>
            <a:r>
              <a:rPr lang="en-US" sz="4600" dirty="0" err="1"/>
              <a:t>còn</a:t>
            </a:r>
            <a:r>
              <a:rPr lang="en-US" sz="4600" dirty="0"/>
              <a:t> </a:t>
            </a:r>
            <a:r>
              <a:rPr lang="en-US" sz="4600" dirty="0" err="1"/>
              <a:t>gọi</a:t>
            </a:r>
            <a:r>
              <a:rPr lang="en-US" sz="4600" dirty="0"/>
              <a:t> </a:t>
            </a:r>
            <a:r>
              <a:rPr lang="en-US" sz="4600" dirty="0" err="1"/>
              <a:t>là</a:t>
            </a:r>
            <a:r>
              <a:rPr lang="en-US" sz="4600" dirty="0"/>
              <a:t> </a:t>
            </a:r>
            <a:r>
              <a:rPr lang="en-US" sz="4600" dirty="0" err="1"/>
              <a:t>hình</a:t>
            </a:r>
            <a:r>
              <a:rPr lang="en-US" sz="4600" dirty="0"/>
              <a:t> </a:t>
            </a:r>
            <a:r>
              <a:rPr lang="en-US" sz="4600" dirty="0" err="1"/>
              <a:t>ảnh</a:t>
            </a:r>
            <a:r>
              <a:rPr lang="en-US" sz="4600" dirty="0"/>
              <a:t> </a:t>
            </a:r>
            <a:r>
              <a:rPr lang="en-US" sz="4600" dirty="0" err="1" smtClean="0"/>
              <a:t>điểm</a:t>
            </a:r>
            <a:r>
              <a:rPr lang="en-US" sz="4600" dirty="0" smtClean="0"/>
              <a:t> </a:t>
            </a:r>
            <a:r>
              <a:rPr lang="en-US" sz="4600" dirty="0" err="1"/>
              <a:t>đến</a:t>
            </a:r>
            <a:r>
              <a:rPr lang="en-US" sz="4600" dirty="0"/>
              <a:t> </a:t>
            </a:r>
            <a:r>
              <a:rPr lang="en-US" sz="4600" dirty="0" err="1"/>
              <a:t>thường</a:t>
            </a:r>
            <a:r>
              <a:rPr lang="en-US" sz="4600" dirty="0"/>
              <a:t> </a:t>
            </a:r>
            <a:r>
              <a:rPr lang="en-US" sz="4600" dirty="0" err="1"/>
              <a:t>được</a:t>
            </a:r>
            <a:r>
              <a:rPr lang="en-US" sz="4600" dirty="0"/>
              <a:t> </a:t>
            </a:r>
            <a:r>
              <a:rPr lang="en-US" sz="4600" dirty="0" err="1"/>
              <a:t>mô</a:t>
            </a:r>
            <a:r>
              <a:rPr lang="en-US" sz="4600" dirty="0"/>
              <a:t> </a:t>
            </a:r>
            <a:r>
              <a:rPr lang="en-US" sz="4600" dirty="0" err="1"/>
              <a:t>tả</a:t>
            </a:r>
            <a:r>
              <a:rPr lang="en-US" sz="4600" dirty="0"/>
              <a:t> </a:t>
            </a:r>
            <a:r>
              <a:rPr lang="en-US" sz="4600" dirty="0" err="1"/>
              <a:t>đơn</a:t>
            </a:r>
            <a:r>
              <a:rPr lang="en-US" sz="4600" dirty="0"/>
              <a:t> </a:t>
            </a:r>
            <a:r>
              <a:rPr lang="en-US" sz="4600" dirty="0" err="1"/>
              <a:t>giản</a:t>
            </a:r>
            <a:r>
              <a:rPr lang="en-US" sz="4600" dirty="0"/>
              <a:t> </a:t>
            </a:r>
            <a:r>
              <a:rPr lang="en-US" sz="4600" dirty="0" err="1"/>
              <a:t>là</a:t>
            </a:r>
            <a:r>
              <a:rPr lang="en-US" sz="4600" dirty="0"/>
              <a:t> “</a:t>
            </a:r>
            <a:r>
              <a:rPr lang="en-US" sz="4600" i="1" dirty="0" err="1"/>
              <a:t>ấn</a:t>
            </a:r>
            <a:r>
              <a:rPr lang="en-US" sz="4600" i="1" dirty="0"/>
              <a:t> </a:t>
            </a:r>
            <a:r>
              <a:rPr lang="en-US" sz="4600" i="1" dirty="0" err="1"/>
              <a:t>tượng</a:t>
            </a:r>
            <a:r>
              <a:rPr lang="en-US" sz="4600" i="1" dirty="0"/>
              <a:t> </a:t>
            </a:r>
            <a:r>
              <a:rPr lang="en-US" sz="4600" i="1" dirty="0" err="1"/>
              <a:t>về</a:t>
            </a:r>
            <a:r>
              <a:rPr lang="en-US" sz="4600" i="1" dirty="0"/>
              <a:t> </a:t>
            </a:r>
            <a:r>
              <a:rPr lang="en-US" sz="4600" i="1" dirty="0" err="1"/>
              <a:t>một</a:t>
            </a:r>
            <a:r>
              <a:rPr lang="en-US" sz="4600" i="1" dirty="0"/>
              <a:t> </a:t>
            </a:r>
            <a:r>
              <a:rPr lang="en-US" sz="4600" i="1" dirty="0" err="1"/>
              <a:t>địa</a:t>
            </a:r>
            <a:r>
              <a:rPr lang="en-US" sz="4600" i="1" dirty="0"/>
              <a:t> </a:t>
            </a:r>
            <a:r>
              <a:rPr lang="en-US" sz="4600" i="1" dirty="0" err="1"/>
              <a:t>điểm</a:t>
            </a:r>
            <a:r>
              <a:rPr lang="en-US" sz="4600" dirty="0"/>
              <a:t>” </a:t>
            </a:r>
            <a:r>
              <a:rPr lang="en-US" sz="4600" dirty="0" err="1"/>
              <a:t>hoặc</a:t>
            </a:r>
            <a:r>
              <a:rPr lang="en-US" sz="4600" dirty="0"/>
              <a:t> “</a:t>
            </a:r>
            <a:r>
              <a:rPr lang="en-US" sz="4600" i="1" dirty="0" err="1"/>
              <a:t>nhận</a:t>
            </a:r>
            <a:r>
              <a:rPr lang="en-US" sz="4600" i="1" dirty="0"/>
              <a:t> </a:t>
            </a:r>
            <a:r>
              <a:rPr lang="en-US" sz="4600" i="1" dirty="0" err="1"/>
              <a:t>thức</a:t>
            </a:r>
            <a:r>
              <a:rPr lang="en-US" sz="4600" i="1" dirty="0"/>
              <a:t> </a:t>
            </a:r>
            <a:r>
              <a:rPr lang="en-US" sz="4600" i="1" dirty="0" err="1"/>
              <a:t>về</a:t>
            </a:r>
            <a:r>
              <a:rPr lang="en-US" sz="4600" i="1" dirty="0"/>
              <a:t> </a:t>
            </a:r>
            <a:r>
              <a:rPr lang="en-US" sz="4600" i="1" dirty="0" err="1"/>
              <a:t>một</a:t>
            </a:r>
            <a:r>
              <a:rPr lang="en-US" sz="4600" i="1" dirty="0"/>
              <a:t> </a:t>
            </a:r>
            <a:r>
              <a:rPr lang="en-US" sz="4600" i="1" dirty="0" err="1"/>
              <a:t>vùng</a:t>
            </a:r>
            <a:r>
              <a:rPr lang="en-US" sz="4600" i="1" dirty="0"/>
              <a:t>, </a:t>
            </a:r>
            <a:r>
              <a:rPr lang="en-US" sz="4600" i="1" dirty="0" err="1"/>
              <a:t>một</a:t>
            </a:r>
            <a:r>
              <a:rPr lang="en-US" sz="4600" i="1" dirty="0"/>
              <a:t> </a:t>
            </a:r>
            <a:r>
              <a:rPr lang="en-US" sz="4600" i="1" dirty="0" err="1"/>
              <a:t>địa</a:t>
            </a:r>
            <a:r>
              <a:rPr lang="en-US" sz="4600" i="1" dirty="0"/>
              <a:t> </a:t>
            </a:r>
            <a:r>
              <a:rPr lang="en-US" sz="4600" i="1" dirty="0" err="1"/>
              <a:t>phương</a:t>
            </a:r>
            <a:r>
              <a:rPr lang="en-US" sz="4600" dirty="0"/>
              <a:t>”. </a:t>
            </a:r>
            <a:endParaRPr lang="en-US" sz="4600" dirty="0" smtClean="0"/>
          </a:p>
          <a:p>
            <a:pPr algn="just">
              <a:lnSpc>
                <a:spcPct val="120000"/>
              </a:lnSpc>
              <a:buFontTx/>
              <a:buChar char="-"/>
            </a:pPr>
            <a:r>
              <a:rPr lang="en-US" sz="4600" dirty="0" err="1" smtClean="0"/>
              <a:t>Nói</a:t>
            </a:r>
            <a:r>
              <a:rPr lang="en-US" sz="4600" dirty="0" smtClean="0"/>
              <a:t> </a:t>
            </a:r>
            <a:r>
              <a:rPr lang="en-US" sz="4600" dirty="0" err="1" smtClean="0"/>
              <a:t>cách</a:t>
            </a:r>
            <a:r>
              <a:rPr lang="en-US" sz="4600" dirty="0" smtClean="0"/>
              <a:t> </a:t>
            </a:r>
            <a:r>
              <a:rPr lang="en-US" sz="4600" dirty="0" err="1" smtClean="0"/>
              <a:t>khác</a:t>
            </a:r>
            <a:r>
              <a:rPr lang="en-US" sz="4600" dirty="0" smtClean="0"/>
              <a:t>, </a:t>
            </a:r>
            <a:r>
              <a:rPr lang="en-US" sz="4600" dirty="0" err="1" smtClean="0"/>
              <a:t>hình</a:t>
            </a:r>
            <a:r>
              <a:rPr lang="en-US" sz="4600" dirty="0" smtClean="0"/>
              <a:t> </a:t>
            </a:r>
            <a:r>
              <a:rPr lang="en-US" sz="4600" dirty="0" err="1" smtClean="0"/>
              <a:t>ảnh</a:t>
            </a:r>
            <a:r>
              <a:rPr lang="en-US" sz="4600" dirty="0" smtClean="0"/>
              <a:t> ĐP </a:t>
            </a:r>
            <a:r>
              <a:rPr lang="en-US" sz="4600" dirty="0" err="1" smtClean="0"/>
              <a:t>là</a:t>
            </a:r>
            <a:r>
              <a:rPr lang="en-US" sz="4600" dirty="0" smtClean="0"/>
              <a:t> </a:t>
            </a:r>
            <a:r>
              <a:rPr lang="en-US" sz="4600" dirty="0" err="1" smtClean="0"/>
              <a:t>những</a:t>
            </a:r>
            <a:r>
              <a:rPr lang="en-US" sz="4600" dirty="0" smtClean="0"/>
              <a:t> </a:t>
            </a:r>
            <a:r>
              <a:rPr lang="en-US" sz="4600" dirty="0" err="1" smtClean="0"/>
              <a:t>gì</a:t>
            </a:r>
            <a:r>
              <a:rPr lang="en-US" sz="4600" dirty="0" smtClean="0"/>
              <a:t> </a:t>
            </a:r>
            <a:r>
              <a:rPr lang="en-US" sz="4600" dirty="0" err="1" smtClean="0"/>
              <a:t>mà</a:t>
            </a:r>
            <a:r>
              <a:rPr lang="en-US" sz="4600" dirty="0" smtClean="0"/>
              <a:t> </a:t>
            </a:r>
            <a:r>
              <a:rPr lang="en-US" sz="4600" dirty="0" err="1" smtClean="0"/>
              <a:t>khách</a:t>
            </a:r>
            <a:r>
              <a:rPr lang="en-US" sz="4600" dirty="0" smtClean="0"/>
              <a:t> </a:t>
            </a:r>
            <a:r>
              <a:rPr lang="en-US" sz="4600" dirty="0" err="1" smtClean="0"/>
              <a:t>hàng</a:t>
            </a:r>
            <a:r>
              <a:rPr lang="en-US" sz="4600" dirty="0" smtClean="0"/>
              <a:t> ĐP </a:t>
            </a:r>
            <a:r>
              <a:rPr lang="en-US" sz="4600" dirty="0" err="1" smtClean="0"/>
              <a:t>hình</a:t>
            </a:r>
            <a:r>
              <a:rPr lang="en-US" sz="4600" dirty="0" smtClean="0"/>
              <a:t> dung </a:t>
            </a:r>
            <a:r>
              <a:rPr lang="en-US" sz="4600" dirty="0" err="1" smtClean="0"/>
              <a:t>về</a:t>
            </a:r>
            <a:r>
              <a:rPr lang="en-US" sz="4600" dirty="0" smtClean="0"/>
              <a:t> </a:t>
            </a:r>
            <a:r>
              <a:rPr lang="en-US" sz="4600" dirty="0" err="1" smtClean="0"/>
              <a:t>địa</a:t>
            </a:r>
            <a:r>
              <a:rPr lang="en-US" sz="4600" dirty="0" smtClean="0"/>
              <a:t> </a:t>
            </a:r>
            <a:r>
              <a:rPr lang="en-US" sz="4600" dirty="0" err="1" smtClean="0"/>
              <a:t>phương</a:t>
            </a:r>
            <a:r>
              <a:rPr lang="en-US" sz="4600" dirty="0" smtClean="0"/>
              <a:t> </a:t>
            </a:r>
            <a:r>
              <a:rPr lang="en-US" sz="4600" dirty="0" err="1" smtClean="0"/>
              <a:t>đó</a:t>
            </a:r>
            <a:r>
              <a:rPr lang="en-US" sz="4600" dirty="0" smtClean="0"/>
              <a:t> </a:t>
            </a:r>
            <a:r>
              <a:rPr lang="en-US" sz="4600" dirty="0" err="1" smtClean="0"/>
              <a:t>sau</a:t>
            </a:r>
            <a:r>
              <a:rPr lang="en-US" sz="4600" dirty="0" smtClean="0"/>
              <a:t> </a:t>
            </a:r>
            <a:r>
              <a:rPr lang="en-US" sz="4600" dirty="0" err="1" smtClean="0"/>
              <a:t>khi</a:t>
            </a:r>
            <a:r>
              <a:rPr lang="en-US" sz="4600" dirty="0" smtClean="0"/>
              <a:t> </a:t>
            </a:r>
            <a:r>
              <a:rPr lang="en-US" sz="4600" dirty="0" err="1" smtClean="0"/>
              <a:t>trải</a:t>
            </a:r>
            <a:r>
              <a:rPr lang="en-US" sz="4600" dirty="0" smtClean="0"/>
              <a:t> </a:t>
            </a:r>
            <a:r>
              <a:rPr lang="en-US" sz="4600" dirty="0" err="1" smtClean="0"/>
              <a:t>nghiệm</a:t>
            </a:r>
            <a:r>
              <a:rPr lang="en-US" sz="4600" dirty="0" smtClean="0"/>
              <a:t> </a:t>
            </a:r>
            <a:r>
              <a:rPr lang="en-US" sz="4600" dirty="0" err="1" smtClean="0"/>
              <a:t>đến</a:t>
            </a:r>
            <a:r>
              <a:rPr lang="en-US" sz="4600" dirty="0" smtClean="0"/>
              <a:t> </a:t>
            </a:r>
            <a:r>
              <a:rPr lang="en-US" sz="4600" dirty="0" err="1" smtClean="0"/>
              <a:t>với</a:t>
            </a:r>
            <a:r>
              <a:rPr lang="en-US" sz="4600" dirty="0" smtClean="0"/>
              <a:t> ĐP </a:t>
            </a:r>
            <a:r>
              <a:rPr lang="en-US" sz="4600" dirty="0" err="1" smtClean="0"/>
              <a:t>hoặc</a:t>
            </a:r>
            <a:r>
              <a:rPr lang="en-US" sz="4600" dirty="0" smtClean="0"/>
              <a:t> </a:t>
            </a:r>
            <a:r>
              <a:rPr lang="en-US" sz="4600" dirty="0" err="1" smtClean="0"/>
              <a:t>những</a:t>
            </a:r>
            <a:r>
              <a:rPr lang="en-US" sz="4600" dirty="0" smtClean="0"/>
              <a:t> </a:t>
            </a:r>
            <a:r>
              <a:rPr lang="en-US" sz="4600" dirty="0" err="1" smtClean="0"/>
              <a:t>thông</a:t>
            </a:r>
            <a:r>
              <a:rPr lang="en-US" sz="4600" dirty="0" smtClean="0"/>
              <a:t> tin </a:t>
            </a:r>
            <a:r>
              <a:rPr lang="en-US" sz="4600" dirty="0" err="1" smtClean="0"/>
              <a:t>mà</a:t>
            </a:r>
            <a:r>
              <a:rPr lang="en-US" sz="4600" dirty="0" smtClean="0"/>
              <a:t> </a:t>
            </a:r>
            <a:r>
              <a:rPr lang="en-US" sz="4600" dirty="0" err="1" smtClean="0"/>
              <a:t>họ</a:t>
            </a:r>
            <a:r>
              <a:rPr lang="en-US" sz="4600" dirty="0" smtClean="0"/>
              <a:t> </a:t>
            </a:r>
            <a:r>
              <a:rPr lang="en-US" sz="4600" dirty="0" err="1" smtClean="0"/>
              <a:t>có</a:t>
            </a:r>
            <a:r>
              <a:rPr lang="en-US" sz="4600" dirty="0" smtClean="0"/>
              <a:t> </a:t>
            </a:r>
            <a:r>
              <a:rPr lang="en-US" sz="4600" dirty="0" err="1" smtClean="0"/>
              <a:t>được</a:t>
            </a:r>
            <a:r>
              <a:rPr lang="en-US" sz="4600" dirty="0" smtClean="0"/>
              <a:t> </a:t>
            </a:r>
            <a:r>
              <a:rPr lang="en-US" sz="4600" dirty="0" err="1" smtClean="0"/>
              <a:t>về</a:t>
            </a:r>
            <a:r>
              <a:rPr lang="en-US" sz="4600" dirty="0" smtClean="0"/>
              <a:t> ĐP</a:t>
            </a:r>
          </a:p>
          <a:p>
            <a:pPr algn="just">
              <a:lnSpc>
                <a:spcPct val="120000"/>
              </a:lnSpc>
              <a:buFontTx/>
              <a:buChar char="-"/>
            </a:pPr>
            <a:r>
              <a:rPr lang="en-US" sz="4600" dirty="0" smtClean="0"/>
              <a:t> </a:t>
            </a:r>
            <a:r>
              <a:rPr lang="en-US" sz="4600" dirty="0" err="1"/>
              <a:t>Đó</a:t>
            </a:r>
            <a:r>
              <a:rPr lang="en-US" sz="4600" dirty="0"/>
              <a:t> </a:t>
            </a:r>
            <a:r>
              <a:rPr lang="en-US" sz="4600" dirty="0" err="1"/>
              <a:t>có</a:t>
            </a:r>
            <a:r>
              <a:rPr lang="en-US" sz="4600" dirty="0"/>
              <a:t> </a:t>
            </a:r>
            <a:r>
              <a:rPr lang="en-US" sz="4600" dirty="0" err="1"/>
              <a:t>thể</a:t>
            </a:r>
            <a:r>
              <a:rPr lang="en-US" sz="4600" dirty="0"/>
              <a:t> </a:t>
            </a:r>
            <a:r>
              <a:rPr lang="en-US" sz="4600" dirty="0" err="1"/>
              <a:t>là</a:t>
            </a:r>
            <a:r>
              <a:rPr lang="en-US" sz="4600" dirty="0"/>
              <a:t> </a:t>
            </a:r>
            <a:r>
              <a:rPr lang="en-US" sz="4600" dirty="0" err="1"/>
              <a:t>những</a:t>
            </a:r>
            <a:r>
              <a:rPr lang="en-US" sz="4600" dirty="0"/>
              <a:t> </a:t>
            </a:r>
            <a:r>
              <a:rPr lang="en-US" sz="4600" dirty="0" err="1"/>
              <a:t>ấn</a:t>
            </a:r>
            <a:r>
              <a:rPr lang="en-US" sz="4600" dirty="0"/>
              <a:t> </a:t>
            </a:r>
            <a:r>
              <a:rPr lang="en-US" sz="4600" dirty="0" err="1"/>
              <a:t>tượng</a:t>
            </a:r>
            <a:r>
              <a:rPr lang="en-US" sz="4600" dirty="0"/>
              <a:t> </a:t>
            </a:r>
            <a:r>
              <a:rPr lang="en-US" sz="4600" dirty="0" err="1"/>
              <a:t>tích</a:t>
            </a:r>
            <a:r>
              <a:rPr lang="en-US" sz="4600" dirty="0"/>
              <a:t> </a:t>
            </a:r>
            <a:r>
              <a:rPr lang="en-US" sz="4600" dirty="0" err="1"/>
              <a:t>cực</a:t>
            </a:r>
            <a:r>
              <a:rPr lang="en-US" sz="4600" dirty="0"/>
              <a:t> </a:t>
            </a:r>
            <a:r>
              <a:rPr lang="en-US" sz="4600" dirty="0" err="1"/>
              <a:t>hoặc</a:t>
            </a:r>
            <a:r>
              <a:rPr lang="en-US" sz="4600" dirty="0"/>
              <a:t> </a:t>
            </a:r>
            <a:r>
              <a:rPr lang="en-US" sz="4600" dirty="0" err="1"/>
              <a:t>tiêu</a:t>
            </a:r>
            <a:r>
              <a:rPr lang="en-US" sz="4600" dirty="0"/>
              <a:t> </a:t>
            </a:r>
            <a:r>
              <a:rPr lang="en-US" sz="4600" dirty="0" err="1"/>
              <a:t>cực</a:t>
            </a:r>
            <a:r>
              <a:rPr lang="en-US" sz="4600" dirty="0"/>
              <a:t> </a:t>
            </a:r>
            <a:r>
              <a:rPr lang="en-US" sz="4600" dirty="0" err="1"/>
              <a:t>về</a:t>
            </a:r>
            <a:r>
              <a:rPr lang="en-US" sz="4600" dirty="0"/>
              <a:t> </a:t>
            </a:r>
            <a:r>
              <a:rPr lang="en-US" sz="4600" dirty="0" err="1"/>
              <a:t>điểm</a:t>
            </a:r>
            <a:r>
              <a:rPr lang="en-US" sz="4600" dirty="0"/>
              <a:t> </a:t>
            </a:r>
            <a:r>
              <a:rPr lang="en-US" sz="4600" dirty="0" err="1"/>
              <a:t>đến</a:t>
            </a:r>
            <a:r>
              <a:rPr lang="en-US" sz="4600" dirty="0"/>
              <a:t>.</a:t>
            </a:r>
          </a:p>
          <a:p>
            <a:pPr marL="0" indent="0" algn="just">
              <a:buNone/>
            </a:pPr>
            <a:r>
              <a:rPr lang="en-US" sz="4600" dirty="0" smtClean="0"/>
              <a:t>   </a:t>
            </a:r>
            <a:endParaRPr lang="en-US" sz="4600" dirty="0"/>
          </a:p>
          <a:p>
            <a:pPr marL="0" indent="0" algn="just">
              <a:buNone/>
            </a:pPr>
            <a:endParaRPr lang="en-US" sz="3200" dirty="0">
              <a:solidFill>
                <a:schemeClr val="accent5">
                  <a:lumMod val="75000"/>
                </a:schemeClr>
              </a:solidFill>
            </a:endParaRPr>
          </a:p>
        </p:txBody>
      </p:sp>
      <p:sp>
        <p:nvSpPr>
          <p:cNvPr id="4" name="Title 1"/>
          <p:cNvSpPr>
            <a:spLocks noGrp="1"/>
          </p:cNvSpPr>
          <p:nvPr>
            <p:ph type="title"/>
          </p:nvPr>
        </p:nvSpPr>
        <p:spPr>
          <a:xfrm>
            <a:off x="838200" y="365125"/>
            <a:ext cx="10515600" cy="788425"/>
          </a:xfrm>
          <a:solidFill>
            <a:schemeClr val="accent6">
              <a:lumMod val="75000"/>
            </a:schemeClr>
          </a:solidFill>
        </p:spPr>
        <p:txBody>
          <a:bodyPr>
            <a:normAutofit/>
          </a:bodyPr>
          <a:lstStyle/>
          <a:p>
            <a:pPr algn="ctr"/>
            <a:r>
              <a:rPr lang="en-US" sz="4000" b="1" dirty="0" smtClean="0">
                <a:solidFill>
                  <a:schemeClr val="bg1"/>
                </a:solidFill>
                <a:cs typeface="Arial" panose="020B0604020202020204" pitchFamily="34" charset="0"/>
              </a:rPr>
              <a:t>3. </a:t>
            </a:r>
            <a:r>
              <a:rPr lang="en-US" sz="4000" b="1" dirty="0" err="1" smtClean="0">
                <a:solidFill>
                  <a:schemeClr val="bg1"/>
                </a:solidFill>
                <a:cs typeface="Arial" panose="020B0604020202020204" pitchFamily="34" charset="0"/>
              </a:rPr>
              <a:t>Hình</a:t>
            </a:r>
            <a:r>
              <a:rPr lang="en-US" sz="4000" b="1" dirty="0" smtClean="0">
                <a:solidFill>
                  <a:schemeClr val="bg1"/>
                </a:solidFill>
                <a:cs typeface="Arial" panose="020B0604020202020204" pitchFamily="34" charset="0"/>
              </a:rPr>
              <a:t> </a:t>
            </a:r>
            <a:r>
              <a:rPr lang="en-US" sz="4000" b="1" dirty="0" err="1" smtClean="0">
                <a:solidFill>
                  <a:schemeClr val="bg1"/>
                </a:solidFill>
                <a:cs typeface="Arial" panose="020B0604020202020204" pitchFamily="34" charset="0"/>
              </a:rPr>
              <a:t>ảnh</a:t>
            </a:r>
            <a:r>
              <a:rPr lang="en-US" sz="4000" b="1" dirty="0" smtClean="0">
                <a:solidFill>
                  <a:schemeClr val="bg1"/>
                </a:solidFill>
                <a:cs typeface="Arial" panose="020B0604020202020204" pitchFamily="34" charset="0"/>
              </a:rPr>
              <a:t> </a:t>
            </a:r>
            <a:r>
              <a:rPr lang="en-US" sz="4000" b="1" dirty="0" err="1" smtClean="0">
                <a:solidFill>
                  <a:schemeClr val="bg1"/>
                </a:solidFill>
                <a:cs typeface="Arial" panose="020B0604020202020204" pitchFamily="34" charset="0"/>
              </a:rPr>
              <a:t>địa</a:t>
            </a:r>
            <a:r>
              <a:rPr lang="en-US" sz="4000" b="1" dirty="0" smtClean="0">
                <a:solidFill>
                  <a:schemeClr val="bg1"/>
                </a:solidFill>
                <a:cs typeface="Arial" panose="020B0604020202020204" pitchFamily="34" charset="0"/>
              </a:rPr>
              <a:t> </a:t>
            </a:r>
            <a:r>
              <a:rPr lang="en-US" sz="4000" b="1" dirty="0" err="1" smtClean="0">
                <a:solidFill>
                  <a:schemeClr val="bg1"/>
                </a:solidFill>
                <a:cs typeface="Arial" panose="020B0604020202020204" pitchFamily="34" charset="0"/>
              </a:rPr>
              <a:t>phương</a:t>
            </a:r>
            <a:endParaRPr lang="en-US" sz="4000" b="1" dirty="0">
              <a:solidFill>
                <a:schemeClr val="bg1"/>
              </a:solidFill>
              <a:cs typeface="Arial" panose="020B0604020202020204" pitchFamily="34" charset="0"/>
            </a:endParaRPr>
          </a:p>
        </p:txBody>
      </p:sp>
    </p:spTree>
    <p:extLst>
      <p:ext uri="{BB962C8B-B14F-4D97-AF65-F5344CB8AC3E}">
        <p14:creationId xmlns:p14="http://schemas.microsoft.com/office/powerpoint/2010/main" val="399209690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209822"/>
            <a:ext cx="10515600" cy="5345723"/>
          </a:xfrm>
        </p:spPr>
        <p:txBody>
          <a:bodyPr>
            <a:normAutofit/>
          </a:bodyPr>
          <a:lstStyle/>
          <a:p>
            <a:pPr marL="0" indent="0" algn="just">
              <a:buNone/>
            </a:pPr>
            <a:r>
              <a:rPr lang="en-US" sz="3200" dirty="0" smtClean="0"/>
              <a:t>- </a:t>
            </a:r>
            <a:r>
              <a:rPr lang="en-US" sz="3200" dirty="0" err="1">
                <a:solidFill>
                  <a:srgbClr val="FF0000"/>
                </a:solidFill>
              </a:rPr>
              <a:t>Hình</a:t>
            </a:r>
            <a:r>
              <a:rPr lang="en-US" sz="3200" dirty="0">
                <a:solidFill>
                  <a:srgbClr val="FF0000"/>
                </a:solidFill>
              </a:rPr>
              <a:t> </a:t>
            </a:r>
            <a:r>
              <a:rPr lang="en-US" sz="3200" dirty="0" err="1">
                <a:solidFill>
                  <a:srgbClr val="FF0000"/>
                </a:solidFill>
              </a:rPr>
              <a:t>ảnh</a:t>
            </a:r>
            <a:r>
              <a:rPr lang="en-US" sz="3200" dirty="0">
                <a:solidFill>
                  <a:srgbClr val="FF0000"/>
                </a:solidFill>
              </a:rPr>
              <a:t> </a:t>
            </a:r>
            <a:r>
              <a:rPr lang="en-US" sz="3200" dirty="0" err="1">
                <a:solidFill>
                  <a:srgbClr val="FF0000"/>
                </a:solidFill>
              </a:rPr>
              <a:t>địa</a:t>
            </a:r>
            <a:r>
              <a:rPr lang="en-US" sz="3200" dirty="0">
                <a:solidFill>
                  <a:srgbClr val="FF0000"/>
                </a:solidFill>
              </a:rPr>
              <a:t> </a:t>
            </a:r>
            <a:r>
              <a:rPr lang="en-US" sz="3200" dirty="0" err="1">
                <a:solidFill>
                  <a:srgbClr val="FF0000"/>
                </a:solidFill>
              </a:rPr>
              <a:t>phương</a:t>
            </a:r>
            <a:r>
              <a:rPr lang="en-US" sz="3200" dirty="0">
                <a:solidFill>
                  <a:srgbClr val="FF0000"/>
                </a:solidFill>
              </a:rPr>
              <a:t> </a:t>
            </a:r>
            <a:r>
              <a:rPr lang="en-US" sz="3200" dirty="0" err="1">
                <a:solidFill>
                  <a:srgbClr val="FF0000"/>
                </a:solidFill>
              </a:rPr>
              <a:t>trong</a:t>
            </a:r>
            <a:r>
              <a:rPr lang="en-US" sz="3200" dirty="0">
                <a:solidFill>
                  <a:srgbClr val="FF0000"/>
                </a:solidFill>
              </a:rPr>
              <a:t> </a:t>
            </a:r>
            <a:r>
              <a:rPr lang="en-US" sz="3200" dirty="0" err="1">
                <a:solidFill>
                  <a:srgbClr val="FF0000"/>
                </a:solidFill>
              </a:rPr>
              <a:t>tâm</a:t>
            </a:r>
            <a:r>
              <a:rPr lang="en-US" sz="3200" dirty="0">
                <a:solidFill>
                  <a:srgbClr val="FF0000"/>
                </a:solidFill>
              </a:rPr>
              <a:t> </a:t>
            </a:r>
            <a:r>
              <a:rPr lang="en-US" sz="3200" dirty="0" err="1">
                <a:solidFill>
                  <a:srgbClr val="FF0000"/>
                </a:solidFill>
              </a:rPr>
              <a:t>trí</a:t>
            </a:r>
            <a:r>
              <a:rPr lang="en-US" sz="3200" dirty="0">
                <a:solidFill>
                  <a:srgbClr val="FF0000"/>
                </a:solidFill>
              </a:rPr>
              <a:t> </a:t>
            </a:r>
            <a:r>
              <a:rPr lang="en-US" sz="3200" dirty="0" err="1">
                <a:solidFill>
                  <a:srgbClr val="FF0000"/>
                </a:solidFill>
              </a:rPr>
              <a:t>khách</a:t>
            </a:r>
            <a:r>
              <a:rPr lang="en-US" sz="3200" dirty="0">
                <a:solidFill>
                  <a:srgbClr val="FF0000"/>
                </a:solidFill>
              </a:rPr>
              <a:t> </a:t>
            </a:r>
            <a:r>
              <a:rPr lang="en-US" sz="3200" dirty="0" err="1">
                <a:solidFill>
                  <a:srgbClr val="FF0000"/>
                </a:solidFill>
              </a:rPr>
              <a:t>hàng</a:t>
            </a:r>
            <a:r>
              <a:rPr lang="en-US" sz="3200" dirty="0">
                <a:solidFill>
                  <a:srgbClr val="FF0000"/>
                </a:solidFill>
              </a:rPr>
              <a:t> </a:t>
            </a:r>
            <a:r>
              <a:rPr lang="en-US" sz="3200" dirty="0" err="1">
                <a:solidFill>
                  <a:srgbClr val="FF0000"/>
                </a:solidFill>
              </a:rPr>
              <a:t>là</a:t>
            </a:r>
            <a:r>
              <a:rPr lang="en-US" sz="3200" dirty="0">
                <a:solidFill>
                  <a:srgbClr val="FF0000"/>
                </a:solidFill>
              </a:rPr>
              <a:t> </a:t>
            </a:r>
            <a:r>
              <a:rPr lang="en-US" sz="3200" dirty="0" err="1">
                <a:solidFill>
                  <a:srgbClr val="FF0000"/>
                </a:solidFill>
              </a:rPr>
              <a:t>vô</a:t>
            </a:r>
            <a:r>
              <a:rPr lang="en-US" sz="3200" dirty="0">
                <a:solidFill>
                  <a:srgbClr val="FF0000"/>
                </a:solidFill>
              </a:rPr>
              <a:t> </a:t>
            </a:r>
            <a:r>
              <a:rPr lang="en-US" sz="3200" dirty="0" err="1">
                <a:solidFill>
                  <a:srgbClr val="FF0000"/>
                </a:solidFill>
              </a:rPr>
              <a:t>cùng</a:t>
            </a:r>
            <a:r>
              <a:rPr lang="en-US" sz="3200" dirty="0">
                <a:solidFill>
                  <a:srgbClr val="FF0000"/>
                </a:solidFill>
              </a:rPr>
              <a:t> </a:t>
            </a:r>
            <a:r>
              <a:rPr lang="en-US" sz="3200" dirty="0" err="1">
                <a:solidFill>
                  <a:srgbClr val="FF0000"/>
                </a:solidFill>
              </a:rPr>
              <a:t>quan</a:t>
            </a:r>
            <a:r>
              <a:rPr lang="en-US" sz="3200" dirty="0">
                <a:solidFill>
                  <a:srgbClr val="FF0000"/>
                </a:solidFill>
              </a:rPr>
              <a:t> </a:t>
            </a:r>
            <a:r>
              <a:rPr lang="en-US" sz="3200" dirty="0" err="1">
                <a:solidFill>
                  <a:srgbClr val="FF0000"/>
                </a:solidFill>
              </a:rPr>
              <a:t>trọng</a:t>
            </a:r>
            <a:r>
              <a:rPr lang="en-US" sz="3200" dirty="0"/>
              <a:t>, </a:t>
            </a:r>
            <a:r>
              <a:rPr lang="en-US" sz="3200" dirty="0" err="1"/>
              <a:t>nó</a:t>
            </a:r>
            <a:r>
              <a:rPr lang="en-US" sz="3200" dirty="0"/>
              <a:t> </a:t>
            </a:r>
            <a:r>
              <a:rPr lang="en-US" sz="3200" dirty="0" err="1"/>
              <a:t>có</a:t>
            </a:r>
            <a:r>
              <a:rPr lang="en-US" sz="3200" dirty="0"/>
              <a:t> </a:t>
            </a:r>
            <a:r>
              <a:rPr lang="en-US" sz="3200" dirty="0" err="1"/>
              <a:t>vai</a:t>
            </a:r>
            <a:r>
              <a:rPr lang="en-US" sz="3200" dirty="0"/>
              <a:t> </a:t>
            </a:r>
            <a:r>
              <a:rPr lang="en-US" sz="3200" dirty="0" err="1"/>
              <a:t>trò</a:t>
            </a:r>
            <a:r>
              <a:rPr lang="en-US" sz="3200" dirty="0"/>
              <a:t> </a:t>
            </a:r>
            <a:r>
              <a:rPr lang="en-US" sz="3200" dirty="0" err="1"/>
              <a:t>quyết</a:t>
            </a:r>
            <a:r>
              <a:rPr lang="en-US" sz="3200" dirty="0"/>
              <a:t> </a:t>
            </a:r>
            <a:r>
              <a:rPr lang="en-US" sz="3200" dirty="0" err="1"/>
              <a:t>định</a:t>
            </a:r>
            <a:r>
              <a:rPr lang="en-US" sz="3200" dirty="0"/>
              <a:t> </a:t>
            </a:r>
            <a:r>
              <a:rPr lang="en-US" sz="3200" dirty="0" err="1"/>
              <a:t>đến</a:t>
            </a:r>
            <a:r>
              <a:rPr lang="en-US" sz="3200" dirty="0"/>
              <a:t> </a:t>
            </a:r>
            <a:r>
              <a:rPr lang="en-US" sz="3200" dirty="0" err="1"/>
              <a:t>việc</a:t>
            </a:r>
            <a:r>
              <a:rPr lang="en-US" sz="3200" dirty="0"/>
              <a:t> </a:t>
            </a:r>
            <a:r>
              <a:rPr lang="en-US" sz="3200" dirty="0" err="1"/>
              <a:t>lựa</a:t>
            </a:r>
            <a:r>
              <a:rPr lang="en-US" sz="3200" dirty="0"/>
              <a:t> </a:t>
            </a:r>
            <a:r>
              <a:rPr lang="en-US" sz="3200" dirty="0" err="1"/>
              <a:t>chọn</a:t>
            </a:r>
            <a:r>
              <a:rPr lang="en-US" sz="3200" dirty="0"/>
              <a:t> ban </a:t>
            </a:r>
            <a:r>
              <a:rPr lang="en-US" sz="3200" dirty="0" err="1"/>
              <a:t>đầu</a:t>
            </a:r>
            <a:r>
              <a:rPr lang="en-US" sz="3200" dirty="0"/>
              <a:t> </a:t>
            </a:r>
            <a:r>
              <a:rPr lang="en-US" sz="3200" dirty="0" err="1"/>
              <a:t>của</a:t>
            </a:r>
            <a:r>
              <a:rPr lang="en-US" sz="3200" dirty="0"/>
              <a:t> </a:t>
            </a:r>
            <a:r>
              <a:rPr lang="en-US" sz="3200" dirty="0" err="1" smtClean="0"/>
              <a:t>khách</a:t>
            </a:r>
            <a:r>
              <a:rPr lang="en-US" sz="3200" dirty="0" smtClean="0"/>
              <a:t> </a:t>
            </a:r>
            <a:r>
              <a:rPr lang="en-US" sz="3200" dirty="0" err="1" smtClean="0"/>
              <a:t>hàng</a:t>
            </a:r>
            <a:r>
              <a:rPr lang="en-US" sz="3200" dirty="0" smtClean="0"/>
              <a:t> </a:t>
            </a:r>
            <a:r>
              <a:rPr lang="en-US" sz="3200" dirty="0" err="1" smtClean="0"/>
              <a:t>đối</a:t>
            </a:r>
            <a:r>
              <a:rPr lang="en-US" sz="3200" dirty="0" smtClean="0"/>
              <a:t> </a:t>
            </a:r>
            <a:r>
              <a:rPr lang="en-US" sz="3200" dirty="0" err="1" smtClean="0"/>
              <a:t>với</a:t>
            </a:r>
            <a:r>
              <a:rPr lang="en-US" sz="3200" dirty="0" smtClean="0"/>
              <a:t> ĐP </a:t>
            </a:r>
            <a:r>
              <a:rPr lang="en-US" sz="3200" dirty="0" err="1" smtClean="0"/>
              <a:t>đó</a:t>
            </a:r>
            <a:r>
              <a:rPr lang="en-US" sz="3200" dirty="0" smtClean="0"/>
              <a:t> (du </a:t>
            </a:r>
            <a:r>
              <a:rPr lang="en-US" sz="3200" dirty="0" err="1" smtClean="0"/>
              <a:t>lịch</a:t>
            </a:r>
            <a:r>
              <a:rPr lang="en-US" sz="3200" dirty="0" smtClean="0"/>
              <a:t> </a:t>
            </a:r>
            <a:r>
              <a:rPr lang="en-US" sz="3200" dirty="0" err="1" smtClean="0"/>
              <a:t>hoặc</a:t>
            </a:r>
            <a:r>
              <a:rPr lang="en-US" sz="3200" dirty="0" smtClean="0"/>
              <a:t> </a:t>
            </a:r>
            <a:r>
              <a:rPr lang="en-US" sz="3200" dirty="0" err="1" smtClean="0"/>
              <a:t>đầu</a:t>
            </a:r>
            <a:r>
              <a:rPr lang="en-US" sz="3200" dirty="0" smtClean="0"/>
              <a:t> </a:t>
            </a:r>
            <a:r>
              <a:rPr lang="en-US" sz="3200" dirty="0" err="1" smtClean="0"/>
              <a:t>tư</a:t>
            </a:r>
            <a:r>
              <a:rPr lang="en-US" sz="3200" dirty="0" smtClean="0"/>
              <a:t>..). </a:t>
            </a:r>
            <a:r>
              <a:rPr lang="en-US" sz="3200" dirty="0" err="1"/>
              <a:t>Ví</a:t>
            </a:r>
            <a:r>
              <a:rPr lang="en-US" sz="3200" dirty="0"/>
              <a:t> </a:t>
            </a:r>
            <a:r>
              <a:rPr lang="en-US" sz="3200" dirty="0" err="1"/>
              <a:t>dụ</a:t>
            </a:r>
            <a:r>
              <a:rPr lang="en-US" sz="3200" dirty="0"/>
              <a:t> </a:t>
            </a:r>
            <a:r>
              <a:rPr lang="en-US" sz="3200" dirty="0" err="1"/>
              <a:t>khi</a:t>
            </a:r>
            <a:r>
              <a:rPr lang="en-US" sz="3200" dirty="0"/>
              <a:t> </a:t>
            </a:r>
            <a:r>
              <a:rPr lang="en-US" sz="3200" dirty="0" err="1"/>
              <a:t>có</a:t>
            </a:r>
            <a:r>
              <a:rPr lang="en-US" sz="3200" dirty="0"/>
              <a:t> </a:t>
            </a:r>
            <a:r>
              <a:rPr lang="en-US" sz="3200" dirty="0" err="1"/>
              <a:t>nhu</a:t>
            </a:r>
            <a:r>
              <a:rPr lang="en-US" sz="3200" dirty="0"/>
              <a:t> </a:t>
            </a:r>
            <a:r>
              <a:rPr lang="en-US" sz="3200" dirty="0" err="1"/>
              <a:t>cầu</a:t>
            </a:r>
            <a:r>
              <a:rPr lang="en-US" sz="3200" dirty="0"/>
              <a:t> </a:t>
            </a:r>
            <a:r>
              <a:rPr lang="en-US" sz="3200" dirty="0" err="1"/>
              <a:t>đi</a:t>
            </a:r>
            <a:r>
              <a:rPr lang="en-US" sz="3200" dirty="0"/>
              <a:t> du </a:t>
            </a:r>
            <a:r>
              <a:rPr lang="en-US" sz="3200" dirty="0" err="1"/>
              <a:t>lịch</a:t>
            </a:r>
            <a:r>
              <a:rPr lang="en-US" sz="3200" dirty="0"/>
              <a:t> </a:t>
            </a:r>
            <a:r>
              <a:rPr lang="en-US" sz="3200" dirty="0" err="1"/>
              <a:t>biển</a:t>
            </a:r>
            <a:r>
              <a:rPr lang="en-US" sz="3200" dirty="0"/>
              <a:t>, </a:t>
            </a:r>
            <a:r>
              <a:rPr lang="en-US" sz="3200" dirty="0" err="1"/>
              <a:t>khách</a:t>
            </a:r>
            <a:r>
              <a:rPr lang="en-US" sz="3200" dirty="0"/>
              <a:t> </a:t>
            </a:r>
            <a:r>
              <a:rPr lang="en-US" sz="3200" dirty="0" err="1"/>
              <a:t>hàng</a:t>
            </a:r>
            <a:r>
              <a:rPr lang="en-US" sz="3200" dirty="0"/>
              <a:t> </a:t>
            </a:r>
            <a:r>
              <a:rPr lang="en-US" sz="3200" dirty="0" err="1"/>
              <a:t>sẽ</a:t>
            </a:r>
            <a:r>
              <a:rPr lang="en-US" sz="3200" dirty="0"/>
              <a:t> </a:t>
            </a:r>
            <a:r>
              <a:rPr lang="en-US" sz="3200" dirty="0" err="1"/>
              <a:t>nhớ</a:t>
            </a:r>
            <a:r>
              <a:rPr lang="en-US" sz="3200" dirty="0"/>
              <a:t> </a:t>
            </a:r>
            <a:r>
              <a:rPr lang="en-US" sz="3200" dirty="0" err="1"/>
              <a:t>đến</a:t>
            </a:r>
            <a:r>
              <a:rPr lang="en-US" sz="3200" dirty="0"/>
              <a:t> </a:t>
            </a:r>
            <a:r>
              <a:rPr lang="en-US" sz="3200" dirty="0" err="1"/>
              <a:t>đầu</a:t>
            </a:r>
            <a:r>
              <a:rPr lang="en-US" sz="3200" dirty="0"/>
              <a:t> </a:t>
            </a:r>
            <a:r>
              <a:rPr lang="en-US" sz="3200" dirty="0" err="1"/>
              <a:t>tiên</a:t>
            </a:r>
            <a:r>
              <a:rPr lang="en-US" sz="3200" dirty="0"/>
              <a:t> </a:t>
            </a:r>
            <a:r>
              <a:rPr lang="en-US" sz="3200" dirty="0" err="1"/>
              <a:t>là</a:t>
            </a:r>
            <a:r>
              <a:rPr lang="en-US" sz="3200" dirty="0"/>
              <a:t> </a:t>
            </a:r>
            <a:r>
              <a:rPr lang="en-US" sz="3200" dirty="0" err="1"/>
              <a:t>điểm</a:t>
            </a:r>
            <a:r>
              <a:rPr lang="en-US" sz="3200" dirty="0"/>
              <a:t> </a:t>
            </a:r>
            <a:r>
              <a:rPr lang="en-US" sz="3200" dirty="0" err="1"/>
              <a:t>đến</a:t>
            </a:r>
            <a:r>
              <a:rPr lang="en-US" sz="3200" dirty="0"/>
              <a:t> </a:t>
            </a:r>
            <a:r>
              <a:rPr lang="en-US" sz="3200" dirty="0" err="1"/>
              <a:t>Đà</a:t>
            </a:r>
            <a:r>
              <a:rPr lang="en-US" sz="3200" dirty="0"/>
              <a:t> </a:t>
            </a:r>
            <a:r>
              <a:rPr lang="en-US" sz="3200" dirty="0" err="1"/>
              <a:t>Nẵng</a:t>
            </a:r>
            <a:r>
              <a:rPr lang="en-US" sz="3200" dirty="0"/>
              <a:t>, </a:t>
            </a:r>
            <a:r>
              <a:rPr lang="en-US" sz="3200" dirty="0" err="1"/>
              <a:t>nơi</a:t>
            </a:r>
            <a:r>
              <a:rPr lang="en-US" sz="3200" dirty="0"/>
              <a:t> </a:t>
            </a:r>
            <a:r>
              <a:rPr lang="en-US" sz="3200" dirty="0" err="1"/>
              <a:t>có</a:t>
            </a:r>
            <a:r>
              <a:rPr lang="en-US" sz="3200" dirty="0"/>
              <a:t> </a:t>
            </a:r>
            <a:r>
              <a:rPr lang="en-US" sz="3200" dirty="0" err="1"/>
              <a:t>bãi</a:t>
            </a:r>
            <a:r>
              <a:rPr lang="en-US" sz="3200" dirty="0"/>
              <a:t> </a:t>
            </a:r>
            <a:r>
              <a:rPr lang="en-US" sz="3200" dirty="0" err="1"/>
              <a:t>biển</a:t>
            </a:r>
            <a:r>
              <a:rPr lang="en-US" sz="3200" dirty="0"/>
              <a:t> </a:t>
            </a:r>
            <a:r>
              <a:rPr lang="en-US" sz="3200" dirty="0" err="1"/>
              <a:t>dài</a:t>
            </a:r>
            <a:r>
              <a:rPr lang="en-US" sz="3200" dirty="0"/>
              <a:t> </a:t>
            </a:r>
            <a:r>
              <a:rPr lang="en-US" sz="3200" dirty="0" err="1"/>
              <a:t>và</a:t>
            </a:r>
            <a:r>
              <a:rPr lang="en-US" sz="3200" dirty="0"/>
              <a:t> </a:t>
            </a:r>
            <a:r>
              <a:rPr lang="en-US" sz="3200" dirty="0" err="1"/>
              <a:t>đẹp</a:t>
            </a:r>
            <a:r>
              <a:rPr lang="en-US" sz="3200" dirty="0"/>
              <a:t> </a:t>
            </a:r>
            <a:r>
              <a:rPr lang="en-US" sz="3200" dirty="0" err="1"/>
              <a:t>thơ</a:t>
            </a:r>
            <a:r>
              <a:rPr lang="en-US" sz="3200" dirty="0"/>
              <a:t> </a:t>
            </a:r>
            <a:r>
              <a:rPr lang="en-US" sz="3200" dirty="0" err="1"/>
              <a:t>mộng</a:t>
            </a:r>
            <a:r>
              <a:rPr lang="en-US" sz="3200" dirty="0"/>
              <a:t>, </a:t>
            </a:r>
            <a:r>
              <a:rPr lang="en-US" sz="3200" dirty="0" err="1"/>
              <a:t>có</a:t>
            </a:r>
            <a:r>
              <a:rPr lang="en-US" sz="3200" dirty="0"/>
              <a:t> </a:t>
            </a:r>
            <a:r>
              <a:rPr lang="en-US" sz="3200" dirty="0" err="1"/>
              <a:t>nhiều</a:t>
            </a:r>
            <a:r>
              <a:rPr lang="en-US" sz="3200" dirty="0"/>
              <a:t> </a:t>
            </a:r>
            <a:r>
              <a:rPr lang="en-US" sz="3200" dirty="0" err="1"/>
              <a:t>cảnh</a:t>
            </a:r>
            <a:r>
              <a:rPr lang="en-US" sz="3200" dirty="0"/>
              <a:t> </a:t>
            </a:r>
            <a:r>
              <a:rPr lang="en-US" sz="3200" dirty="0" err="1"/>
              <a:t>quan</a:t>
            </a:r>
            <a:r>
              <a:rPr lang="en-US" sz="3200" dirty="0"/>
              <a:t> </a:t>
            </a:r>
            <a:r>
              <a:rPr lang="en-US" sz="3200" dirty="0" err="1"/>
              <a:t>thiên</a:t>
            </a:r>
            <a:r>
              <a:rPr lang="en-US" sz="3200" dirty="0"/>
              <a:t> </a:t>
            </a:r>
            <a:r>
              <a:rPr lang="en-US" sz="3200" dirty="0" err="1"/>
              <a:t>nhiên</a:t>
            </a:r>
            <a:r>
              <a:rPr lang="en-US" sz="3200" dirty="0"/>
              <a:t> </a:t>
            </a:r>
            <a:r>
              <a:rPr lang="en-US" sz="3200" dirty="0" err="1"/>
              <a:t>hấp</a:t>
            </a:r>
            <a:r>
              <a:rPr lang="en-US" sz="3200" dirty="0"/>
              <a:t> </a:t>
            </a:r>
            <a:r>
              <a:rPr lang="en-US" sz="3200" dirty="0" err="1"/>
              <a:t>dẫn</a:t>
            </a:r>
            <a:r>
              <a:rPr lang="en-US" sz="3200" dirty="0"/>
              <a:t>, </a:t>
            </a:r>
            <a:r>
              <a:rPr lang="en-US" sz="3200" dirty="0" err="1"/>
              <a:t>nơi</a:t>
            </a:r>
            <a:r>
              <a:rPr lang="en-US" sz="3200" dirty="0"/>
              <a:t> </a:t>
            </a:r>
            <a:r>
              <a:rPr lang="en-US" sz="3200" dirty="0" err="1"/>
              <a:t>có</a:t>
            </a:r>
            <a:r>
              <a:rPr lang="en-US" sz="3200" dirty="0"/>
              <a:t> </a:t>
            </a:r>
            <a:r>
              <a:rPr lang="en-US" sz="3200" dirty="0" err="1" smtClean="0"/>
              <a:t>môi</a:t>
            </a:r>
            <a:r>
              <a:rPr lang="en-US" sz="3200" dirty="0" smtClean="0"/>
              <a:t> </a:t>
            </a:r>
            <a:r>
              <a:rPr lang="en-US" sz="3200" dirty="0" err="1"/>
              <a:t>trường</a:t>
            </a:r>
            <a:r>
              <a:rPr lang="en-US" sz="3200" dirty="0"/>
              <a:t> </a:t>
            </a:r>
            <a:r>
              <a:rPr lang="en-US" sz="3200" dirty="0" err="1"/>
              <a:t>trong</a:t>
            </a:r>
            <a:r>
              <a:rPr lang="en-US" sz="3200" dirty="0"/>
              <a:t> </a:t>
            </a:r>
            <a:r>
              <a:rPr lang="en-US" sz="3200" dirty="0" err="1"/>
              <a:t>lành</a:t>
            </a:r>
            <a:r>
              <a:rPr lang="en-US" sz="3200" dirty="0"/>
              <a:t> </a:t>
            </a:r>
            <a:r>
              <a:rPr lang="en-US" sz="3200" dirty="0" err="1"/>
              <a:t>và</a:t>
            </a:r>
            <a:r>
              <a:rPr lang="en-US" sz="3200" dirty="0"/>
              <a:t> con </a:t>
            </a:r>
            <a:r>
              <a:rPr lang="en-US" sz="3200" dirty="0" err="1"/>
              <a:t>người</a:t>
            </a:r>
            <a:r>
              <a:rPr lang="en-US" sz="3200" dirty="0"/>
              <a:t> </a:t>
            </a:r>
            <a:r>
              <a:rPr lang="en-US" sz="3200" dirty="0" err="1"/>
              <a:t>thân</a:t>
            </a:r>
            <a:r>
              <a:rPr lang="en-US" sz="3200" dirty="0"/>
              <a:t> </a:t>
            </a:r>
            <a:r>
              <a:rPr lang="en-US" sz="3200" dirty="0" err="1"/>
              <a:t>thiện</a:t>
            </a:r>
            <a:r>
              <a:rPr lang="en-US" sz="3200" dirty="0" smtClean="0"/>
              <a:t>…</a:t>
            </a:r>
          </a:p>
          <a:p>
            <a:pPr marL="0" indent="0" algn="just">
              <a:buNone/>
            </a:pPr>
            <a:r>
              <a:rPr lang="en-US" sz="3200" dirty="0" smtClean="0"/>
              <a:t>- </a:t>
            </a:r>
            <a:r>
              <a:rPr lang="en-US" sz="3200" i="1" dirty="0" err="1" smtClean="0">
                <a:solidFill>
                  <a:srgbClr val="FF0000"/>
                </a:solidFill>
              </a:rPr>
              <a:t>Nhiệm</a:t>
            </a:r>
            <a:r>
              <a:rPr lang="en-US" sz="3200" i="1" dirty="0" smtClean="0">
                <a:solidFill>
                  <a:srgbClr val="FF0000"/>
                </a:solidFill>
              </a:rPr>
              <a:t> </a:t>
            </a:r>
            <a:r>
              <a:rPr lang="en-US" sz="3200" i="1" dirty="0" err="1">
                <a:solidFill>
                  <a:srgbClr val="FF0000"/>
                </a:solidFill>
              </a:rPr>
              <a:t>vụ</a:t>
            </a:r>
            <a:r>
              <a:rPr lang="en-US" sz="3200" i="1" dirty="0">
                <a:solidFill>
                  <a:srgbClr val="FF0000"/>
                </a:solidFill>
              </a:rPr>
              <a:t> </a:t>
            </a:r>
            <a:r>
              <a:rPr lang="en-US" sz="3200" i="1" dirty="0" err="1">
                <a:solidFill>
                  <a:srgbClr val="FF0000"/>
                </a:solidFill>
              </a:rPr>
              <a:t>của</a:t>
            </a:r>
            <a:r>
              <a:rPr lang="en-US" sz="3200" i="1" dirty="0">
                <a:solidFill>
                  <a:srgbClr val="FF0000"/>
                </a:solidFill>
              </a:rPr>
              <a:t> marketing </a:t>
            </a:r>
            <a:r>
              <a:rPr lang="en-US" sz="3200" i="1" dirty="0" err="1">
                <a:solidFill>
                  <a:srgbClr val="FF0000"/>
                </a:solidFill>
              </a:rPr>
              <a:t>địa</a:t>
            </a:r>
            <a:r>
              <a:rPr lang="en-US" sz="3200" i="1" dirty="0">
                <a:solidFill>
                  <a:srgbClr val="FF0000"/>
                </a:solidFill>
              </a:rPr>
              <a:t> </a:t>
            </a:r>
            <a:r>
              <a:rPr lang="en-US" sz="3200" i="1" dirty="0" err="1">
                <a:solidFill>
                  <a:srgbClr val="FF0000"/>
                </a:solidFill>
              </a:rPr>
              <a:t>phương</a:t>
            </a:r>
            <a:r>
              <a:rPr lang="en-US" sz="3200" i="1" dirty="0">
                <a:solidFill>
                  <a:srgbClr val="FF0000"/>
                </a:solidFill>
              </a:rPr>
              <a:t> </a:t>
            </a:r>
            <a:r>
              <a:rPr lang="en-US" sz="3200" i="1" dirty="0" err="1">
                <a:solidFill>
                  <a:srgbClr val="FF0000"/>
                </a:solidFill>
              </a:rPr>
              <a:t>là</a:t>
            </a:r>
            <a:r>
              <a:rPr lang="en-US" sz="3200" i="1" dirty="0">
                <a:solidFill>
                  <a:srgbClr val="FF0000"/>
                </a:solidFill>
              </a:rPr>
              <a:t> </a:t>
            </a:r>
            <a:r>
              <a:rPr lang="en-US" sz="3200" i="1" dirty="0" err="1">
                <a:solidFill>
                  <a:srgbClr val="FF0000"/>
                </a:solidFill>
              </a:rPr>
              <a:t>phải</a:t>
            </a:r>
            <a:r>
              <a:rPr lang="en-US" sz="3200" i="1" dirty="0">
                <a:solidFill>
                  <a:srgbClr val="FF0000"/>
                </a:solidFill>
              </a:rPr>
              <a:t> </a:t>
            </a:r>
            <a:r>
              <a:rPr lang="en-US" sz="3200" i="1" dirty="0" err="1">
                <a:solidFill>
                  <a:srgbClr val="FF0000"/>
                </a:solidFill>
              </a:rPr>
              <a:t>xây</a:t>
            </a:r>
            <a:r>
              <a:rPr lang="en-US" sz="3200" i="1" dirty="0">
                <a:solidFill>
                  <a:srgbClr val="FF0000"/>
                </a:solidFill>
              </a:rPr>
              <a:t> </a:t>
            </a:r>
            <a:r>
              <a:rPr lang="en-US" sz="3200" i="1" dirty="0" err="1">
                <a:solidFill>
                  <a:srgbClr val="FF0000"/>
                </a:solidFill>
              </a:rPr>
              <a:t>dựng</a:t>
            </a:r>
            <a:r>
              <a:rPr lang="en-US" sz="3200" i="1" dirty="0">
                <a:solidFill>
                  <a:srgbClr val="FF0000"/>
                </a:solidFill>
              </a:rPr>
              <a:t> </a:t>
            </a:r>
            <a:r>
              <a:rPr lang="en-US" sz="3200" i="1" dirty="0" err="1">
                <a:solidFill>
                  <a:srgbClr val="FF0000"/>
                </a:solidFill>
              </a:rPr>
              <a:t>được</a:t>
            </a:r>
            <a:r>
              <a:rPr lang="en-US" sz="3200" i="1" dirty="0">
                <a:solidFill>
                  <a:srgbClr val="FF0000"/>
                </a:solidFill>
              </a:rPr>
              <a:t> </a:t>
            </a:r>
            <a:r>
              <a:rPr lang="en-US" sz="3200" i="1" dirty="0" err="1">
                <a:solidFill>
                  <a:srgbClr val="FF0000"/>
                </a:solidFill>
              </a:rPr>
              <a:t>một</a:t>
            </a:r>
            <a:r>
              <a:rPr lang="en-US" sz="3200" i="1" dirty="0">
                <a:solidFill>
                  <a:srgbClr val="FF0000"/>
                </a:solidFill>
              </a:rPr>
              <a:t> </a:t>
            </a:r>
            <a:r>
              <a:rPr lang="en-US" sz="3200" i="1" dirty="0" err="1">
                <a:solidFill>
                  <a:srgbClr val="FF0000"/>
                </a:solidFill>
              </a:rPr>
              <a:t>hình</a:t>
            </a:r>
            <a:r>
              <a:rPr lang="en-US" sz="3200" i="1" dirty="0">
                <a:solidFill>
                  <a:srgbClr val="FF0000"/>
                </a:solidFill>
              </a:rPr>
              <a:t> </a:t>
            </a:r>
            <a:r>
              <a:rPr lang="en-US" sz="3200" i="1" dirty="0" err="1">
                <a:solidFill>
                  <a:srgbClr val="FF0000"/>
                </a:solidFill>
              </a:rPr>
              <a:t>ảnh</a:t>
            </a:r>
            <a:r>
              <a:rPr lang="en-US" sz="3200" i="1" dirty="0">
                <a:solidFill>
                  <a:srgbClr val="FF0000"/>
                </a:solidFill>
              </a:rPr>
              <a:t> </a:t>
            </a:r>
            <a:r>
              <a:rPr lang="en-US" sz="3200" i="1" dirty="0" err="1">
                <a:solidFill>
                  <a:srgbClr val="FF0000"/>
                </a:solidFill>
              </a:rPr>
              <a:t>địa</a:t>
            </a:r>
            <a:r>
              <a:rPr lang="en-US" sz="3200" i="1" dirty="0">
                <a:solidFill>
                  <a:srgbClr val="FF0000"/>
                </a:solidFill>
              </a:rPr>
              <a:t> </a:t>
            </a:r>
            <a:r>
              <a:rPr lang="en-US" sz="3200" i="1" dirty="0" err="1">
                <a:solidFill>
                  <a:srgbClr val="FF0000"/>
                </a:solidFill>
              </a:rPr>
              <a:t>phương</a:t>
            </a:r>
            <a:r>
              <a:rPr lang="en-US" sz="3200" i="1" dirty="0">
                <a:solidFill>
                  <a:srgbClr val="FF0000"/>
                </a:solidFill>
              </a:rPr>
              <a:t> </a:t>
            </a:r>
            <a:r>
              <a:rPr lang="en-US" sz="3200" i="1" dirty="0" err="1">
                <a:solidFill>
                  <a:srgbClr val="FF0000"/>
                </a:solidFill>
              </a:rPr>
              <a:t>đặc</a:t>
            </a:r>
            <a:r>
              <a:rPr lang="en-US" sz="3200" i="1" dirty="0">
                <a:solidFill>
                  <a:srgbClr val="FF0000"/>
                </a:solidFill>
              </a:rPr>
              <a:t> </a:t>
            </a:r>
            <a:r>
              <a:rPr lang="en-US" sz="3200" i="1" dirty="0" err="1">
                <a:solidFill>
                  <a:srgbClr val="FF0000"/>
                </a:solidFill>
              </a:rPr>
              <a:t>sắc</a:t>
            </a:r>
            <a:r>
              <a:rPr lang="en-US" sz="3200" i="1" dirty="0">
                <a:solidFill>
                  <a:srgbClr val="FF0000"/>
                </a:solidFill>
              </a:rPr>
              <a:t>, </a:t>
            </a:r>
            <a:r>
              <a:rPr lang="en-US" sz="3200" i="1" dirty="0" err="1">
                <a:solidFill>
                  <a:srgbClr val="FF0000"/>
                </a:solidFill>
              </a:rPr>
              <a:t>hấp</a:t>
            </a:r>
            <a:r>
              <a:rPr lang="en-US" sz="3200" i="1" dirty="0">
                <a:solidFill>
                  <a:srgbClr val="FF0000"/>
                </a:solidFill>
              </a:rPr>
              <a:t> </a:t>
            </a:r>
            <a:r>
              <a:rPr lang="en-US" sz="3200" i="1" dirty="0" err="1" smtClean="0">
                <a:solidFill>
                  <a:srgbClr val="FF0000"/>
                </a:solidFill>
              </a:rPr>
              <a:t>dẫn</a:t>
            </a:r>
            <a:r>
              <a:rPr lang="en-US" sz="3200" i="1" dirty="0" smtClean="0">
                <a:solidFill>
                  <a:srgbClr val="FF0000"/>
                </a:solidFill>
              </a:rPr>
              <a:t>, </a:t>
            </a:r>
            <a:r>
              <a:rPr lang="en-US" sz="3200" i="1" dirty="0" err="1" smtClean="0">
                <a:solidFill>
                  <a:srgbClr val="FF0000"/>
                </a:solidFill>
              </a:rPr>
              <a:t>riêng</a:t>
            </a:r>
            <a:r>
              <a:rPr lang="en-US" sz="3200" i="1" dirty="0" smtClean="0">
                <a:solidFill>
                  <a:srgbClr val="FF0000"/>
                </a:solidFill>
              </a:rPr>
              <a:t> </a:t>
            </a:r>
            <a:r>
              <a:rPr lang="en-US" sz="3200" i="1" dirty="0" err="1">
                <a:solidFill>
                  <a:srgbClr val="FF0000"/>
                </a:solidFill>
              </a:rPr>
              <a:t>có</a:t>
            </a:r>
            <a:r>
              <a:rPr lang="en-US" sz="3200" i="1" dirty="0">
                <a:solidFill>
                  <a:srgbClr val="FF0000"/>
                </a:solidFill>
              </a:rPr>
              <a:t> </a:t>
            </a:r>
            <a:r>
              <a:rPr lang="en-US" sz="3200" i="1" dirty="0" err="1">
                <a:solidFill>
                  <a:srgbClr val="FF0000"/>
                </a:solidFill>
              </a:rPr>
              <a:t>đậm</a:t>
            </a:r>
            <a:r>
              <a:rPr lang="en-US" sz="3200" i="1" dirty="0">
                <a:solidFill>
                  <a:srgbClr val="FF0000"/>
                </a:solidFill>
              </a:rPr>
              <a:t> </a:t>
            </a:r>
            <a:r>
              <a:rPr lang="en-US" sz="3200" i="1" dirty="0" err="1">
                <a:solidFill>
                  <a:srgbClr val="FF0000"/>
                </a:solidFill>
              </a:rPr>
              <a:t>nét</a:t>
            </a:r>
            <a:r>
              <a:rPr lang="en-US" sz="3200" i="1" dirty="0">
                <a:solidFill>
                  <a:srgbClr val="FF0000"/>
                </a:solidFill>
              </a:rPr>
              <a:t> </a:t>
            </a:r>
            <a:r>
              <a:rPr lang="en-US" sz="3200" i="1" dirty="0" err="1">
                <a:solidFill>
                  <a:srgbClr val="FF0000"/>
                </a:solidFill>
              </a:rPr>
              <a:t>trong</a:t>
            </a:r>
            <a:r>
              <a:rPr lang="en-US" sz="3200" i="1" dirty="0">
                <a:solidFill>
                  <a:srgbClr val="FF0000"/>
                </a:solidFill>
              </a:rPr>
              <a:t> </a:t>
            </a:r>
            <a:r>
              <a:rPr lang="en-US" sz="3200" i="1" dirty="0" err="1">
                <a:solidFill>
                  <a:srgbClr val="FF0000"/>
                </a:solidFill>
              </a:rPr>
              <a:t>nhận</a:t>
            </a:r>
            <a:r>
              <a:rPr lang="en-US" sz="3200" i="1" dirty="0">
                <a:solidFill>
                  <a:srgbClr val="FF0000"/>
                </a:solidFill>
              </a:rPr>
              <a:t> </a:t>
            </a:r>
            <a:r>
              <a:rPr lang="en-US" sz="3200" i="1" dirty="0" err="1">
                <a:solidFill>
                  <a:srgbClr val="FF0000"/>
                </a:solidFill>
              </a:rPr>
              <a:t>thực</a:t>
            </a:r>
            <a:r>
              <a:rPr lang="en-US" sz="3200" i="1" dirty="0">
                <a:solidFill>
                  <a:srgbClr val="FF0000"/>
                </a:solidFill>
              </a:rPr>
              <a:t> </a:t>
            </a:r>
            <a:r>
              <a:rPr lang="en-US" sz="3200" i="1" dirty="0" err="1">
                <a:solidFill>
                  <a:srgbClr val="FF0000"/>
                </a:solidFill>
              </a:rPr>
              <a:t>của</a:t>
            </a:r>
            <a:r>
              <a:rPr lang="en-US" sz="3200" i="1" dirty="0">
                <a:solidFill>
                  <a:srgbClr val="FF0000"/>
                </a:solidFill>
              </a:rPr>
              <a:t> </a:t>
            </a:r>
            <a:r>
              <a:rPr lang="en-US" sz="3200" i="1" dirty="0" err="1">
                <a:solidFill>
                  <a:srgbClr val="FF0000"/>
                </a:solidFill>
              </a:rPr>
              <a:t>khách</a:t>
            </a:r>
            <a:r>
              <a:rPr lang="en-US" sz="3200" i="1" dirty="0">
                <a:solidFill>
                  <a:srgbClr val="FF0000"/>
                </a:solidFill>
              </a:rPr>
              <a:t> </a:t>
            </a:r>
            <a:r>
              <a:rPr lang="en-US" sz="3200" i="1" dirty="0" err="1">
                <a:solidFill>
                  <a:srgbClr val="FF0000"/>
                </a:solidFill>
              </a:rPr>
              <a:t>hàng</a:t>
            </a:r>
            <a:r>
              <a:rPr lang="en-US" sz="3200" i="1" dirty="0">
                <a:solidFill>
                  <a:srgbClr val="FF0000"/>
                </a:solidFill>
              </a:rPr>
              <a:t> </a:t>
            </a:r>
            <a:r>
              <a:rPr lang="en-US" sz="3200" i="1" dirty="0" err="1">
                <a:solidFill>
                  <a:srgbClr val="FF0000"/>
                </a:solidFill>
              </a:rPr>
              <a:t>tiềm</a:t>
            </a:r>
            <a:r>
              <a:rPr lang="en-US" sz="3200" i="1" dirty="0">
                <a:solidFill>
                  <a:srgbClr val="FF0000"/>
                </a:solidFill>
              </a:rPr>
              <a:t> </a:t>
            </a:r>
            <a:r>
              <a:rPr lang="en-US" sz="3200" i="1" dirty="0" err="1">
                <a:solidFill>
                  <a:srgbClr val="FF0000"/>
                </a:solidFill>
              </a:rPr>
              <a:t>năng</a:t>
            </a:r>
            <a:r>
              <a:rPr lang="en-US" sz="3200" i="1" dirty="0">
                <a:solidFill>
                  <a:srgbClr val="FF0000"/>
                </a:solidFill>
              </a:rPr>
              <a:t>.</a:t>
            </a:r>
          </a:p>
          <a:p>
            <a:pPr marL="0" indent="0" algn="just">
              <a:buNone/>
            </a:pPr>
            <a:endParaRPr lang="en-US" sz="3200" i="1" dirty="0">
              <a:solidFill>
                <a:srgbClr val="FF0000"/>
              </a:solidFill>
            </a:endParaRPr>
          </a:p>
        </p:txBody>
      </p:sp>
      <p:sp>
        <p:nvSpPr>
          <p:cNvPr id="4" name="Title 1"/>
          <p:cNvSpPr>
            <a:spLocks noGrp="1"/>
          </p:cNvSpPr>
          <p:nvPr>
            <p:ph type="title"/>
          </p:nvPr>
        </p:nvSpPr>
        <p:spPr>
          <a:xfrm>
            <a:off x="838200" y="365125"/>
            <a:ext cx="10515600" cy="788425"/>
          </a:xfrm>
          <a:solidFill>
            <a:schemeClr val="accent6">
              <a:lumMod val="75000"/>
            </a:schemeClr>
          </a:solidFill>
        </p:spPr>
        <p:txBody>
          <a:bodyPr>
            <a:normAutofit/>
          </a:bodyPr>
          <a:lstStyle/>
          <a:p>
            <a:pPr algn="ctr"/>
            <a:r>
              <a:rPr lang="en-US" sz="4000" b="1" dirty="0" smtClean="0">
                <a:solidFill>
                  <a:schemeClr val="bg1"/>
                </a:solidFill>
                <a:cs typeface="Arial" panose="020B0604020202020204" pitchFamily="34" charset="0"/>
              </a:rPr>
              <a:t>3.Hình </a:t>
            </a:r>
            <a:r>
              <a:rPr lang="en-US" sz="4000" b="1" dirty="0" err="1" smtClean="0">
                <a:solidFill>
                  <a:schemeClr val="bg1"/>
                </a:solidFill>
                <a:cs typeface="Arial" panose="020B0604020202020204" pitchFamily="34" charset="0"/>
              </a:rPr>
              <a:t>ảnh</a:t>
            </a:r>
            <a:r>
              <a:rPr lang="en-US" sz="4000" b="1" dirty="0" smtClean="0">
                <a:solidFill>
                  <a:schemeClr val="bg1"/>
                </a:solidFill>
                <a:cs typeface="Arial" panose="020B0604020202020204" pitchFamily="34" charset="0"/>
              </a:rPr>
              <a:t> </a:t>
            </a:r>
            <a:r>
              <a:rPr lang="en-US" sz="4000" b="1" dirty="0" err="1" smtClean="0">
                <a:solidFill>
                  <a:schemeClr val="bg1"/>
                </a:solidFill>
                <a:cs typeface="Arial" panose="020B0604020202020204" pitchFamily="34" charset="0"/>
              </a:rPr>
              <a:t>địa</a:t>
            </a:r>
            <a:r>
              <a:rPr lang="en-US" sz="4000" b="1" dirty="0" smtClean="0">
                <a:solidFill>
                  <a:schemeClr val="bg1"/>
                </a:solidFill>
                <a:cs typeface="Arial" panose="020B0604020202020204" pitchFamily="34" charset="0"/>
              </a:rPr>
              <a:t> </a:t>
            </a:r>
            <a:r>
              <a:rPr lang="en-US" sz="4000" b="1" dirty="0" err="1" smtClean="0">
                <a:solidFill>
                  <a:schemeClr val="bg1"/>
                </a:solidFill>
                <a:cs typeface="Arial" panose="020B0604020202020204" pitchFamily="34" charset="0"/>
              </a:rPr>
              <a:t>phương</a:t>
            </a:r>
            <a:endParaRPr lang="en-US" sz="4000" b="1" dirty="0">
              <a:solidFill>
                <a:schemeClr val="bg1"/>
              </a:solidFill>
              <a:cs typeface="Arial" panose="020B0604020202020204" pitchFamily="34" charset="0"/>
            </a:endParaRPr>
          </a:p>
        </p:txBody>
      </p:sp>
    </p:spTree>
    <p:extLst>
      <p:ext uri="{BB962C8B-B14F-4D97-AF65-F5344CB8AC3E}">
        <p14:creationId xmlns:p14="http://schemas.microsoft.com/office/powerpoint/2010/main" val="22548905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209822"/>
            <a:ext cx="10515600" cy="5345723"/>
          </a:xfrm>
        </p:spPr>
        <p:txBody>
          <a:bodyPr>
            <a:normAutofit lnSpcReduction="10000"/>
          </a:bodyPr>
          <a:lstStyle/>
          <a:p>
            <a:pPr algn="just">
              <a:buFontTx/>
              <a:buChar char="-"/>
            </a:pPr>
            <a:r>
              <a:rPr lang="en-US" sz="3200" dirty="0" smtClean="0"/>
              <a:t>C</a:t>
            </a:r>
            <a:r>
              <a:rPr lang="vi-VN" sz="3200" dirty="0" smtClean="0"/>
              <a:t>ũng </a:t>
            </a:r>
            <a:r>
              <a:rPr lang="vi-VN" sz="3200" dirty="0"/>
              <a:t>giống như một doanh nghiệp, các nhà lãnh đạo địa phương cần phải hoạch định và tìm cách </a:t>
            </a:r>
            <a:r>
              <a:rPr lang="vi-VN" sz="3200" i="1" dirty="0">
                <a:solidFill>
                  <a:srgbClr val="FF0000"/>
                </a:solidFill>
              </a:rPr>
              <a:t>tạo ra được sự khác biệt</a:t>
            </a:r>
            <a:r>
              <a:rPr lang="vi-VN" sz="3200" dirty="0"/>
              <a:t> cho địa phương mình nhằm cạnh tranh thắng lợi trong việc thu hút các nguồn vốn đầu tư, khách du lịch, thúc đẩy xuất khẩu hàng hóa. </a:t>
            </a:r>
            <a:endParaRPr lang="en-US" sz="3200" dirty="0" smtClean="0"/>
          </a:p>
          <a:p>
            <a:pPr algn="just">
              <a:buFontTx/>
              <a:buChar char="-"/>
            </a:pPr>
            <a:r>
              <a:rPr lang="en-US" sz="3200" i="1" dirty="0" smtClean="0">
                <a:solidFill>
                  <a:schemeClr val="accent1"/>
                </a:solidFill>
              </a:rPr>
              <a:t>N</a:t>
            </a:r>
            <a:r>
              <a:rPr lang="vi-VN" sz="3200" i="1" dirty="0">
                <a:solidFill>
                  <a:schemeClr val="accent1"/>
                </a:solidFill>
              </a:rPr>
              <a:t>hà đầu tư hoặc khách du lịch, họ có rất nhiều địa phương để lựa chọn là điểm đến. Với quĩ thời gian và nguồn lực hạn hẹp, họ sẽ chọn địa phương nào mà họ cảm nhận được đến địa phương đó sẽ mang lại nhiều cơ hội, nhiều nguồn lợi hoặc thú vị nhất đối với họ, trong khi những sự cảm nhận đó đôi khi là </a:t>
            </a:r>
            <a:r>
              <a:rPr lang="en-US" sz="3200" i="1" dirty="0" err="1">
                <a:solidFill>
                  <a:schemeClr val="accent1"/>
                </a:solidFill>
              </a:rPr>
              <a:t>chỉ</a:t>
            </a:r>
            <a:r>
              <a:rPr lang="en-US" sz="3200" i="1" dirty="0">
                <a:solidFill>
                  <a:schemeClr val="accent1"/>
                </a:solidFill>
              </a:rPr>
              <a:t> </a:t>
            </a:r>
            <a:r>
              <a:rPr lang="en-US" sz="3200" i="1" dirty="0" err="1">
                <a:solidFill>
                  <a:schemeClr val="accent1"/>
                </a:solidFill>
              </a:rPr>
              <a:t>là</a:t>
            </a:r>
            <a:r>
              <a:rPr lang="en-US" sz="3200" i="1" dirty="0">
                <a:solidFill>
                  <a:schemeClr val="accent1"/>
                </a:solidFill>
              </a:rPr>
              <a:t> </a:t>
            </a:r>
            <a:r>
              <a:rPr lang="vi-VN" sz="3200" i="1" dirty="0">
                <a:solidFill>
                  <a:schemeClr val="accent1"/>
                </a:solidFill>
              </a:rPr>
              <a:t>cảm xúc, cảm tính, (</a:t>
            </a:r>
            <a:r>
              <a:rPr lang="vi-VN" sz="3200" b="1" i="1" dirty="0">
                <a:solidFill>
                  <a:schemeClr val="accent1"/>
                </a:solidFill>
              </a:rPr>
              <a:t>Simon Anholt, 2010).</a:t>
            </a:r>
            <a:endParaRPr lang="en-US" sz="3200" i="1" dirty="0">
              <a:solidFill>
                <a:schemeClr val="accent1"/>
              </a:solidFill>
            </a:endParaRPr>
          </a:p>
          <a:p>
            <a:pPr marL="0" indent="0" algn="just">
              <a:buNone/>
            </a:pPr>
            <a:endParaRPr lang="en-US" sz="3200" dirty="0">
              <a:solidFill>
                <a:schemeClr val="accent5">
                  <a:lumMod val="75000"/>
                </a:schemeClr>
              </a:solidFill>
            </a:endParaRPr>
          </a:p>
        </p:txBody>
      </p:sp>
      <p:sp>
        <p:nvSpPr>
          <p:cNvPr id="4" name="Title 1"/>
          <p:cNvSpPr>
            <a:spLocks noGrp="1"/>
          </p:cNvSpPr>
          <p:nvPr>
            <p:ph type="title"/>
          </p:nvPr>
        </p:nvSpPr>
        <p:spPr>
          <a:xfrm>
            <a:off x="838200" y="365125"/>
            <a:ext cx="10515600" cy="788425"/>
          </a:xfrm>
          <a:solidFill>
            <a:srgbClr val="7030A0"/>
          </a:solidFill>
        </p:spPr>
        <p:txBody>
          <a:bodyPr>
            <a:normAutofit/>
          </a:bodyPr>
          <a:lstStyle/>
          <a:p>
            <a:pPr algn="ctr"/>
            <a:r>
              <a:rPr lang="en-US" sz="4000" b="1" dirty="0" smtClean="0">
                <a:solidFill>
                  <a:schemeClr val="bg1"/>
                </a:solidFill>
                <a:cs typeface="Arial" panose="020B0604020202020204" pitchFamily="34" charset="0"/>
              </a:rPr>
              <a:t>4.Định </a:t>
            </a:r>
            <a:r>
              <a:rPr lang="en-US" sz="4000" b="1" dirty="0" err="1" smtClean="0">
                <a:solidFill>
                  <a:schemeClr val="bg1"/>
                </a:solidFill>
                <a:cs typeface="Arial" panose="020B0604020202020204" pitchFamily="34" charset="0"/>
              </a:rPr>
              <a:t>vị</a:t>
            </a:r>
            <a:r>
              <a:rPr lang="en-US" sz="4000" b="1" dirty="0" smtClean="0">
                <a:solidFill>
                  <a:schemeClr val="bg1"/>
                </a:solidFill>
                <a:cs typeface="Arial" panose="020B0604020202020204" pitchFamily="34" charset="0"/>
              </a:rPr>
              <a:t> </a:t>
            </a:r>
            <a:r>
              <a:rPr lang="en-US" sz="4000" b="1" dirty="0" err="1" smtClean="0">
                <a:solidFill>
                  <a:schemeClr val="bg1"/>
                </a:solidFill>
                <a:cs typeface="Arial" panose="020B0604020202020204" pitchFamily="34" charset="0"/>
              </a:rPr>
              <a:t>Hình</a:t>
            </a:r>
            <a:r>
              <a:rPr lang="en-US" sz="4000" b="1" dirty="0" smtClean="0">
                <a:solidFill>
                  <a:schemeClr val="bg1"/>
                </a:solidFill>
                <a:cs typeface="Arial" panose="020B0604020202020204" pitchFamily="34" charset="0"/>
              </a:rPr>
              <a:t> </a:t>
            </a:r>
            <a:r>
              <a:rPr lang="en-US" sz="4000" b="1" dirty="0" err="1" smtClean="0">
                <a:solidFill>
                  <a:schemeClr val="bg1"/>
                </a:solidFill>
                <a:cs typeface="Arial" panose="020B0604020202020204" pitchFamily="34" charset="0"/>
              </a:rPr>
              <a:t>ảnh</a:t>
            </a:r>
            <a:r>
              <a:rPr lang="en-US" sz="4000" b="1" dirty="0" smtClean="0">
                <a:solidFill>
                  <a:schemeClr val="bg1"/>
                </a:solidFill>
                <a:cs typeface="Arial" panose="020B0604020202020204" pitchFamily="34" charset="0"/>
              </a:rPr>
              <a:t> </a:t>
            </a:r>
            <a:r>
              <a:rPr lang="en-US" sz="4000" b="1" dirty="0" err="1" smtClean="0">
                <a:solidFill>
                  <a:schemeClr val="bg1"/>
                </a:solidFill>
                <a:cs typeface="Arial" panose="020B0604020202020204" pitchFamily="34" charset="0"/>
              </a:rPr>
              <a:t>địa</a:t>
            </a:r>
            <a:r>
              <a:rPr lang="en-US" sz="4000" b="1" dirty="0" smtClean="0">
                <a:solidFill>
                  <a:schemeClr val="bg1"/>
                </a:solidFill>
                <a:cs typeface="Arial" panose="020B0604020202020204" pitchFamily="34" charset="0"/>
              </a:rPr>
              <a:t> </a:t>
            </a:r>
            <a:r>
              <a:rPr lang="en-US" sz="4000" b="1" dirty="0" err="1" smtClean="0">
                <a:solidFill>
                  <a:schemeClr val="bg1"/>
                </a:solidFill>
                <a:cs typeface="Arial" panose="020B0604020202020204" pitchFamily="34" charset="0"/>
              </a:rPr>
              <a:t>phương</a:t>
            </a:r>
            <a:endParaRPr lang="en-US" sz="4000" b="1" dirty="0">
              <a:solidFill>
                <a:schemeClr val="bg1"/>
              </a:solidFill>
              <a:cs typeface="Arial" panose="020B0604020202020204" pitchFamily="34" charset="0"/>
            </a:endParaRPr>
          </a:p>
        </p:txBody>
      </p:sp>
    </p:spTree>
    <p:extLst>
      <p:ext uri="{BB962C8B-B14F-4D97-AF65-F5344CB8AC3E}">
        <p14:creationId xmlns:p14="http://schemas.microsoft.com/office/powerpoint/2010/main" val="259856025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209822"/>
            <a:ext cx="10515600" cy="5345723"/>
          </a:xfrm>
        </p:spPr>
        <p:txBody>
          <a:bodyPr>
            <a:normAutofit lnSpcReduction="10000"/>
          </a:bodyPr>
          <a:lstStyle/>
          <a:p>
            <a:pPr marL="0" indent="0" algn="just">
              <a:lnSpc>
                <a:spcPct val="120000"/>
              </a:lnSpc>
              <a:buNone/>
            </a:pPr>
            <a:r>
              <a:rPr lang="en-US" sz="3200" dirty="0" smtClean="0"/>
              <a:t>- </a:t>
            </a:r>
            <a:r>
              <a:rPr lang="en-US" sz="3200" dirty="0" err="1" smtClean="0"/>
              <a:t>Từ</a:t>
            </a:r>
            <a:r>
              <a:rPr lang="en-US" sz="3200" dirty="0" smtClean="0"/>
              <a:t> </a:t>
            </a:r>
            <a:r>
              <a:rPr lang="en-US" sz="3200" dirty="0" err="1" smtClean="0"/>
              <a:t>đó</a:t>
            </a:r>
            <a:r>
              <a:rPr lang="en-US" sz="3200" dirty="0" smtClean="0"/>
              <a:t> </a:t>
            </a:r>
            <a:r>
              <a:rPr lang="en-US" sz="3200" dirty="0" err="1" smtClean="0"/>
              <a:t>có</a:t>
            </a:r>
            <a:r>
              <a:rPr lang="en-US" sz="3200" dirty="0" smtClean="0"/>
              <a:t> </a:t>
            </a:r>
            <a:r>
              <a:rPr lang="en-US" sz="3200" dirty="0" err="1" smtClean="0"/>
              <a:t>thể</a:t>
            </a:r>
            <a:r>
              <a:rPr lang="en-US" sz="3200" dirty="0" smtClean="0"/>
              <a:t> k</a:t>
            </a:r>
            <a:r>
              <a:rPr lang="vi-VN" sz="3400" dirty="0" smtClean="0"/>
              <a:t>hái </a:t>
            </a:r>
            <a:r>
              <a:rPr lang="vi-VN" sz="3400" dirty="0"/>
              <a:t>niệm định vị </a:t>
            </a:r>
            <a:r>
              <a:rPr lang="en-US" sz="3400" dirty="0"/>
              <a:t> </a:t>
            </a:r>
            <a:r>
              <a:rPr lang="en-US" sz="3400" dirty="0" err="1"/>
              <a:t>hình</a:t>
            </a:r>
            <a:r>
              <a:rPr lang="en-US" sz="3400" dirty="0"/>
              <a:t> </a:t>
            </a:r>
            <a:r>
              <a:rPr lang="en-US" sz="3400" dirty="0" err="1"/>
              <a:t>ảnh</a:t>
            </a:r>
            <a:r>
              <a:rPr lang="en-US" sz="3400" dirty="0"/>
              <a:t> </a:t>
            </a:r>
            <a:r>
              <a:rPr lang="vi-VN" sz="3400" dirty="0"/>
              <a:t>địa phương như sau: </a:t>
            </a:r>
            <a:r>
              <a:rPr lang="vi-VN" sz="3400" i="1" dirty="0"/>
              <a:t>“</a:t>
            </a:r>
            <a:r>
              <a:rPr lang="vi-VN" sz="3400" i="1" dirty="0">
                <a:solidFill>
                  <a:srgbClr val="FF0000"/>
                </a:solidFill>
              </a:rPr>
              <a:t>Định vị </a:t>
            </a:r>
            <a:r>
              <a:rPr lang="en-US" sz="3400" i="1" dirty="0" err="1">
                <a:solidFill>
                  <a:srgbClr val="FF0000"/>
                </a:solidFill>
              </a:rPr>
              <a:t>hình</a:t>
            </a:r>
            <a:r>
              <a:rPr lang="en-US" sz="3400" i="1" dirty="0">
                <a:solidFill>
                  <a:srgbClr val="FF0000"/>
                </a:solidFill>
              </a:rPr>
              <a:t> </a:t>
            </a:r>
            <a:r>
              <a:rPr lang="en-US" sz="3400" i="1" dirty="0" err="1">
                <a:solidFill>
                  <a:srgbClr val="FF0000"/>
                </a:solidFill>
              </a:rPr>
              <a:t>ảnh</a:t>
            </a:r>
            <a:r>
              <a:rPr lang="en-US" sz="3400" i="1" dirty="0">
                <a:solidFill>
                  <a:srgbClr val="FF0000"/>
                </a:solidFill>
              </a:rPr>
              <a:t> </a:t>
            </a:r>
            <a:r>
              <a:rPr lang="vi-VN" sz="3400" i="1" dirty="0">
                <a:solidFill>
                  <a:srgbClr val="FF0000"/>
                </a:solidFill>
              </a:rPr>
              <a:t>địa phương là hoạt động của các nhà hoạch định chính sách phát triển địa phương nhằm xây dựng hình ảnh địa phương với một vị trí xác định khác biệt với các địa phương khác trong tâm trí của các đối tượng khách hàng địa phương (nhà đầu tư, giới chính trị gia, nguồn lao động chất lượng cao, khách du lịch và các đối tượng khách hàng</a:t>
            </a:r>
            <a:r>
              <a:rPr lang="vi-VN" sz="3400" dirty="0">
                <a:solidFill>
                  <a:srgbClr val="FF0000"/>
                </a:solidFill>
              </a:rPr>
              <a:t> </a:t>
            </a:r>
            <a:r>
              <a:rPr lang="vi-VN" sz="3400" i="1" dirty="0">
                <a:solidFill>
                  <a:srgbClr val="FF0000"/>
                </a:solidFill>
              </a:rPr>
              <a:t>sử dụng sản phẩm địa phương)”.</a:t>
            </a:r>
            <a:endParaRPr lang="en-US" sz="3400" dirty="0">
              <a:solidFill>
                <a:srgbClr val="FF0000"/>
              </a:solidFill>
            </a:endParaRPr>
          </a:p>
        </p:txBody>
      </p:sp>
      <p:sp>
        <p:nvSpPr>
          <p:cNvPr id="4" name="Title 1"/>
          <p:cNvSpPr>
            <a:spLocks noGrp="1"/>
          </p:cNvSpPr>
          <p:nvPr>
            <p:ph type="title"/>
          </p:nvPr>
        </p:nvSpPr>
        <p:spPr>
          <a:xfrm>
            <a:off x="838200" y="365125"/>
            <a:ext cx="10515600" cy="788425"/>
          </a:xfrm>
          <a:solidFill>
            <a:srgbClr val="7030A0"/>
          </a:solidFill>
        </p:spPr>
        <p:txBody>
          <a:bodyPr>
            <a:normAutofit/>
          </a:bodyPr>
          <a:lstStyle/>
          <a:p>
            <a:pPr algn="ctr"/>
            <a:r>
              <a:rPr lang="en-US" sz="4000" b="1" dirty="0" smtClean="0">
                <a:solidFill>
                  <a:schemeClr val="bg1"/>
                </a:solidFill>
                <a:cs typeface="Arial" panose="020B0604020202020204" pitchFamily="34" charset="0"/>
              </a:rPr>
              <a:t>4.Định </a:t>
            </a:r>
            <a:r>
              <a:rPr lang="en-US" sz="4000" b="1" dirty="0" err="1" smtClean="0">
                <a:solidFill>
                  <a:schemeClr val="bg1"/>
                </a:solidFill>
                <a:cs typeface="Arial" panose="020B0604020202020204" pitchFamily="34" charset="0"/>
              </a:rPr>
              <a:t>vị</a:t>
            </a:r>
            <a:r>
              <a:rPr lang="en-US" sz="4000" b="1" dirty="0" smtClean="0">
                <a:solidFill>
                  <a:schemeClr val="bg1"/>
                </a:solidFill>
                <a:cs typeface="Arial" panose="020B0604020202020204" pitchFamily="34" charset="0"/>
              </a:rPr>
              <a:t> </a:t>
            </a:r>
            <a:r>
              <a:rPr lang="en-US" sz="4000" b="1" dirty="0" err="1" smtClean="0">
                <a:solidFill>
                  <a:schemeClr val="bg1"/>
                </a:solidFill>
                <a:cs typeface="Arial" panose="020B0604020202020204" pitchFamily="34" charset="0"/>
              </a:rPr>
              <a:t>Hình</a:t>
            </a:r>
            <a:r>
              <a:rPr lang="en-US" sz="4000" b="1" dirty="0" smtClean="0">
                <a:solidFill>
                  <a:schemeClr val="bg1"/>
                </a:solidFill>
                <a:cs typeface="Arial" panose="020B0604020202020204" pitchFamily="34" charset="0"/>
              </a:rPr>
              <a:t> </a:t>
            </a:r>
            <a:r>
              <a:rPr lang="en-US" sz="4000" b="1" dirty="0" err="1" smtClean="0">
                <a:solidFill>
                  <a:schemeClr val="bg1"/>
                </a:solidFill>
                <a:cs typeface="Arial" panose="020B0604020202020204" pitchFamily="34" charset="0"/>
              </a:rPr>
              <a:t>ảnh</a:t>
            </a:r>
            <a:r>
              <a:rPr lang="en-US" sz="4000" b="1" dirty="0" smtClean="0">
                <a:solidFill>
                  <a:schemeClr val="bg1"/>
                </a:solidFill>
                <a:cs typeface="Arial" panose="020B0604020202020204" pitchFamily="34" charset="0"/>
              </a:rPr>
              <a:t> </a:t>
            </a:r>
            <a:r>
              <a:rPr lang="en-US" sz="4000" b="1" dirty="0" err="1" smtClean="0">
                <a:solidFill>
                  <a:schemeClr val="bg1"/>
                </a:solidFill>
                <a:cs typeface="Arial" panose="020B0604020202020204" pitchFamily="34" charset="0"/>
              </a:rPr>
              <a:t>địa</a:t>
            </a:r>
            <a:r>
              <a:rPr lang="en-US" sz="4000" b="1" dirty="0" smtClean="0">
                <a:solidFill>
                  <a:schemeClr val="bg1"/>
                </a:solidFill>
                <a:cs typeface="Arial" panose="020B0604020202020204" pitchFamily="34" charset="0"/>
              </a:rPr>
              <a:t> </a:t>
            </a:r>
            <a:r>
              <a:rPr lang="en-US" sz="4000" b="1" dirty="0" err="1" smtClean="0">
                <a:solidFill>
                  <a:schemeClr val="bg1"/>
                </a:solidFill>
                <a:cs typeface="Arial" panose="020B0604020202020204" pitchFamily="34" charset="0"/>
              </a:rPr>
              <a:t>phương</a:t>
            </a:r>
            <a:endParaRPr lang="en-US" sz="4000" b="1" dirty="0">
              <a:solidFill>
                <a:schemeClr val="bg1"/>
              </a:solidFill>
              <a:cs typeface="Arial" panose="020B0604020202020204" pitchFamily="34" charset="0"/>
            </a:endParaRPr>
          </a:p>
        </p:txBody>
      </p:sp>
    </p:spTree>
    <p:extLst>
      <p:ext uri="{BB962C8B-B14F-4D97-AF65-F5344CB8AC3E}">
        <p14:creationId xmlns:p14="http://schemas.microsoft.com/office/powerpoint/2010/main" val="26587844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idx="1"/>
            <p:extLst>
              <p:ext uri="{D42A27DB-BD31-4B8C-83A1-F6EECF244321}">
                <p14:modId xmlns:p14="http://schemas.microsoft.com/office/powerpoint/2010/main" val="3200967099"/>
              </p:ext>
            </p:extLst>
          </p:nvPr>
        </p:nvGraphicFramePr>
        <p:xfrm>
          <a:off x="1885071" y="1182249"/>
          <a:ext cx="9340947" cy="54578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itle 1"/>
          <p:cNvSpPr>
            <a:spLocks noGrp="1"/>
          </p:cNvSpPr>
          <p:nvPr>
            <p:ph type="title"/>
          </p:nvPr>
        </p:nvSpPr>
        <p:spPr>
          <a:xfrm>
            <a:off x="1899140" y="393261"/>
            <a:ext cx="9355014" cy="732154"/>
          </a:xfrm>
          <a:solidFill>
            <a:schemeClr val="accent2"/>
          </a:solidFill>
        </p:spPr>
        <p:txBody>
          <a:bodyPr>
            <a:normAutofit/>
          </a:bodyPr>
          <a:lstStyle/>
          <a:p>
            <a:pPr algn="ctr"/>
            <a:r>
              <a:rPr lang="en-US" b="1" dirty="0" smtClean="0">
                <a:solidFill>
                  <a:schemeClr val="accent1"/>
                </a:solidFill>
                <a:cs typeface="Arial" panose="020B0604020202020204" pitchFamily="34" charset="0"/>
              </a:rPr>
              <a:t>NỘI DUNG</a:t>
            </a:r>
            <a:endParaRPr lang="en-US" b="1" dirty="0">
              <a:solidFill>
                <a:schemeClr val="accent1"/>
              </a:solidFill>
              <a:cs typeface="Arial" panose="020B0604020202020204" pitchFamily="34" charset="0"/>
            </a:endParaRPr>
          </a:p>
        </p:txBody>
      </p:sp>
    </p:spTree>
    <p:extLst>
      <p:ext uri="{BB962C8B-B14F-4D97-AF65-F5344CB8AC3E}">
        <p14:creationId xmlns:p14="http://schemas.microsoft.com/office/powerpoint/2010/main" val="4705945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209822"/>
            <a:ext cx="10515600" cy="5345723"/>
          </a:xfrm>
        </p:spPr>
        <p:txBody>
          <a:bodyPr>
            <a:normAutofit fontScale="92500"/>
          </a:bodyPr>
          <a:lstStyle/>
          <a:p>
            <a:pPr marL="0" indent="0" algn="just">
              <a:lnSpc>
                <a:spcPct val="100000"/>
              </a:lnSpc>
              <a:buNone/>
            </a:pPr>
            <a:r>
              <a:rPr lang="vi-VN" sz="3200" dirty="0"/>
              <a:t> </a:t>
            </a:r>
            <a:r>
              <a:rPr lang="vi-VN" sz="3200" dirty="0">
                <a:solidFill>
                  <a:schemeClr val="accent1"/>
                </a:solidFill>
              </a:rPr>
              <a:t>Xét về mặt lý thuyết, định vị </a:t>
            </a:r>
            <a:r>
              <a:rPr lang="en-US" sz="3200" dirty="0" err="1">
                <a:solidFill>
                  <a:schemeClr val="accent1"/>
                </a:solidFill>
              </a:rPr>
              <a:t>hình</a:t>
            </a:r>
            <a:r>
              <a:rPr lang="en-US" sz="3200" dirty="0">
                <a:solidFill>
                  <a:schemeClr val="accent1"/>
                </a:solidFill>
              </a:rPr>
              <a:t> </a:t>
            </a:r>
            <a:r>
              <a:rPr lang="en-US" sz="3200" dirty="0" err="1" smtClean="0">
                <a:solidFill>
                  <a:schemeClr val="accent1"/>
                </a:solidFill>
              </a:rPr>
              <a:t>ảnh</a:t>
            </a:r>
            <a:r>
              <a:rPr lang="en-US" sz="3200" dirty="0">
                <a:solidFill>
                  <a:schemeClr val="accent1"/>
                </a:solidFill>
              </a:rPr>
              <a:t> </a:t>
            </a:r>
            <a:r>
              <a:rPr lang="vi-VN" sz="3200" dirty="0" smtClean="0">
                <a:solidFill>
                  <a:schemeClr val="accent1"/>
                </a:solidFill>
              </a:rPr>
              <a:t>địa </a:t>
            </a:r>
            <a:r>
              <a:rPr lang="vi-VN" sz="3200" dirty="0">
                <a:solidFill>
                  <a:schemeClr val="accent1"/>
                </a:solidFill>
              </a:rPr>
              <a:t>phương </a:t>
            </a:r>
            <a:r>
              <a:rPr lang="en-US" sz="3200" dirty="0" err="1">
                <a:solidFill>
                  <a:schemeClr val="accent1"/>
                </a:solidFill>
              </a:rPr>
              <a:t>thường</a:t>
            </a:r>
            <a:r>
              <a:rPr lang="en-US" sz="3200" dirty="0">
                <a:solidFill>
                  <a:schemeClr val="accent1"/>
                </a:solidFill>
              </a:rPr>
              <a:t> </a:t>
            </a:r>
            <a:r>
              <a:rPr lang="en-US" sz="3200" dirty="0" err="1">
                <a:solidFill>
                  <a:schemeClr val="accent1"/>
                </a:solidFill>
              </a:rPr>
              <a:t>phải</a:t>
            </a:r>
            <a:r>
              <a:rPr lang="en-US" sz="3200" dirty="0">
                <a:solidFill>
                  <a:schemeClr val="accent1"/>
                </a:solidFill>
              </a:rPr>
              <a:t> </a:t>
            </a:r>
            <a:r>
              <a:rPr lang="vi-VN" sz="3200" dirty="0">
                <a:solidFill>
                  <a:schemeClr val="accent1"/>
                </a:solidFill>
              </a:rPr>
              <a:t>gắn với một lĩnh vực đặc thù nào đó của địa phương</a:t>
            </a:r>
            <a:r>
              <a:rPr lang="en-US" sz="3200" dirty="0">
                <a:solidFill>
                  <a:schemeClr val="accent1"/>
                </a:solidFill>
              </a:rPr>
              <a:t>. </a:t>
            </a:r>
            <a:r>
              <a:rPr lang="en-US" sz="3200" dirty="0" err="1">
                <a:solidFill>
                  <a:schemeClr val="accent1"/>
                </a:solidFill>
              </a:rPr>
              <a:t>Chẳng</a:t>
            </a:r>
            <a:r>
              <a:rPr lang="en-US" sz="3200" dirty="0">
                <a:solidFill>
                  <a:schemeClr val="accent1"/>
                </a:solidFill>
              </a:rPr>
              <a:t> </a:t>
            </a:r>
            <a:r>
              <a:rPr lang="en-US" sz="3200" dirty="0" err="1">
                <a:solidFill>
                  <a:schemeClr val="accent1"/>
                </a:solidFill>
              </a:rPr>
              <a:t>hạn</a:t>
            </a:r>
            <a:r>
              <a:rPr lang="en-US" sz="3200" dirty="0">
                <a:solidFill>
                  <a:schemeClr val="accent1"/>
                </a:solidFill>
              </a:rPr>
              <a:t> </a:t>
            </a:r>
            <a:r>
              <a:rPr lang="en-US" sz="3200" dirty="0" err="1">
                <a:solidFill>
                  <a:schemeClr val="accent1"/>
                </a:solidFill>
              </a:rPr>
              <a:t>nói</a:t>
            </a:r>
            <a:r>
              <a:rPr lang="en-US" sz="3200" dirty="0">
                <a:solidFill>
                  <a:schemeClr val="accent1"/>
                </a:solidFill>
              </a:rPr>
              <a:t> </a:t>
            </a:r>
            <a:r>
              <a:rPr lang="en-US" sz="3200" dirty="0" err="1">
                <a:solidFill>
                  <a:schemeClr val="accent1"/>
                </a:solidFill>
              </a:rPr>
              <a:t>đến</a:t>
            </a:r>
            <a:r>
              <a:rPr lang="en-US" sz="3200" dirty="0">
                <a:solidFill>
                  <a:schemeClr val="accent1"/>
                </a:solidFill>
              </a:rPr>
              <a:t> </a:t>
            </a:r>
            <a:r>
              <a:rPr lang="en-US" sz="3200" dirty="0" err="1">
                <a:solidFill>
                  <a:schemeClr val="accent1"/>
                </a:solidFill>
              </a:rPr>
              <a:t>hình</a:t>
            </a:r>
            <a:r>
              <a:rPr lang="en-US" sz="3200" dirty="0">
                <a:solidFill>
                  <a:schemeClr val="accent1"/>
                </a:solidFill>
              </a:rPr>
              <a:t> </a:t>
            </a:r>
            <a:r>
              <a:rPr lang="en-US" sz="3200" dirty="0" err="1">
                <a:solidFill>
                  <a:schemeClr val="accent1"/>
                </a:solidFill>
              </a:rPr>
              <a:t>ảnh</a:t>
            </a:r>
            <a:r>
              <a:rPr lang="en-US" sz="3200" dirty="0">
                <a:solidFill>
                  <a:schemeClr val="accent1"/>
                </a:solidFill>
              </a:rPr>
              <a:t> </a:t>
            </a:r>
            <a:r>
              <a:rPr lang="en-US" sz="3200" dirty="0" err="1">
                <a:solidFill>
                  <a:schemeClr val="accent1"/>
                </a:solidFill>
              </a:rPr>
              <a:t>của</a:t>
            </a:r>
            <a:r>
              <a:rPr lang="en-US" sz="3200" dirty="0">
                <a:solidFill>
                  <a:schemeClr val="accent1"/>
                </a:solidFill>
              </a:rPr>
              <a:t> </a:t>
            </a:r>
            <a:r>
              <a:rPr lang="en-US" sz="3200" dirty="0" err="1">
                <a:solidFill>
                  <a:schemeClr val="accent1"/>
                </a:solidFill>
              </a:rPr>
              <a:t>nước</a:t>
            </a:r>
            <a:r>
              <a:rPr lang="en-US" sz="3200" dirty="0">
                <a:solidFill>
                  <a:schemeClr val="accent1"/>
                </a:solidFill>
              </a:rPr>
              <a:t> </a:t>
            </a:r>
            <a:r>
              <a:rPr lang="en-US" sz="3200" dirty="0" err="1">
                <a:solidFill>
                  <a:schemeClr val="accent1"/>
                </a:solidFill>
              </a:rPr>
              <a:t>Pháp</a:t>
            </a:r>
            <a:r>
              <a:rPr lang="en-US" sz="3200" dirty="0">
                <a:solidFill>
                  <a:schemeClr val="accent1"/>
                </a:solidFill>
              </a:rPr>
              <a:t>, </a:t>
            </a:r>
            <a:r>
              <a:rPr lang="en-US" sz="3200" dirty="0" err="1">
                <a:solidFill>
                  <a:schemeClr val="accent1"/>
                </a:solidFill>
              </a:rPr>
              <a:t>người</a:t>
            </a:r>
            <a:r>
              <a:rPr lang="en-US" sz="3200" dirty="0">
                <a:solidFill>
                  <a:schemeClr val="accent1"/>
                </a:solidFill>
              </a:rPr>
              <a:t> ta </a:t>
            </a:r>
            <a:r>
              <a:rPr lang="en-US" sz="3200" dirty="0" err="1">
                <a:solidFill>
                  <a:schemeClr val="accent1"/>
                </a:solidFill>
              </a:rPr>
              <a:t>nghĩ</a:t>
            </a:r>
            <a:r>
              <a:rPr lang="en-US" sz="3200" dirty="0">
                <a:solidFill>
                  <a:schemeClr val="accent1"/>
                </a:solidFill>
              </a:rPr>
              <a:t> </a:t>
            </a:r>
            <a:r>
              <a:rPr lang="en-US" sz="3200" dirty="0" err="1">
                <a:solidFill>
                  <a:schemeClr val="accent1"/>
                </a:solidFill>
              </a:rPr>
              <a:t>ngay</a:t>
            </a:r>
            <a:r>
              <a:rPr lang="en-US" sz="3200" dirty="0">
                <a:solidFill>
                  <a:schemeClr val="accent1"/>
                </a:solidFill>
              </a:rPr>
              <a:t> </a:t>
            </a:r>
            <a:r>
              <a:rPr lang="en-US" sz="3200" dirty="0" err="1">
                <a:solidFill>
                  <a:schemeClr val="accent1"/>
                </a:solidFill>
              </a:rPr>
              <a:t>đến</a:t>
            </a:r>
            <a:r>
              <a:rPr lang="en-US" sz="3200" dirty="0">
                <a:solidFill>
                  <a:schemeClr val="accent1"/>
                </a:solidFill>
              </a:rPr>
              <a:t> </a:t>
            </a:r>
            <a:r>
              <a:rPr lang="en-US" sz="3200" dirty="0" err="1">
                <a:solidFill>
                  <a:schemeClr val="accent1"/>
                </a:solidFill>
              </a:rPr>
              <a:t>trung</a:t>
            </a:r>
            <a:r>
              <a:rPr lang="en-US" sz="3200" dirty="0">
                <a:solidFill>
                  <a:schemeClr val="accent1"/>
                </a:solidFill>
              </a:rPr>
              <a:t> </a:t>
            </a:r>
            <a:r>
              <a:rPr lang="en-US" sz="3200" dirty="0" err="1">
                <a:solidFill>
                  <a:schemeClr val="accent1"/>
                </a:solidFill>
              </a:rPr>
              <a:t>tâm</a:t>
            </a:r>
            <a:r>
              <a:rPr lang="en-US" sz="3200" dirty="0">
                <a:solidFill>
                  <a:schemeClr val="accent1"/>
                </a:solidFill>
              </a:rPr>
              <a:t> </a:t>
            </a:r>
            <a:r>
              <a:rPr lang="en-US" sz="3200" dirty="0" err="1">
                <a:solidFill>
                  <a:schemeClr val="accent1"/>
                </a:solidFill>
              </a:rPr>
              <a:t>thời</a:t>
            </a:r>
            <a:r>
              <a:rPr lang="en-US" sz="3200" dirty="0">
                <a:solidFill>
                  <a:schemeClr val="accent1"/>
                </a:solidFill>
              </a:rPr>
              <a:t> </a:t>
            </a:r>
            <a:r>
              <a:rPr lang="en-US" sz="3200" dirty="0" err="1">
                <a:solidFill>
                  <a:schemeClr val="accent1"/>
                </a:solidFill>
              </a:rPr>
              <a:t>trang</a:t>
            </a:r>
            <a:r>
              <a:rPr lang="en-US" sz="3200" dirty="0">
                <a:solidFill>
                  <a:schemeClr val="accent1"/>
                </a:solidFill>
              </a:rPr>
              <a:t> </a:t>
            </a:r>
            <a:r>
              <a:rPr lang="en-US" sz="3200" dirty="0" err="1">
                <a:solidFill>
                  <a:schemeClr val="accent1"/>
                </a:solidFill>
              </a:rPr>
              <a:t>thế</a:t>
            </a:r>
            <a:r>
              <a:rPr lang="en-US" sz="3200" dirty="0">
                <a:solidFill>
                  <a:schemeClr val="accent1"/>
                </a:solidFill>
              </a:rPr>
              <a:t> </a:t>
            </a:r>
            <a:r>
              <a:rPr lang="en-US" sz="3200" dirty="0" err="1">
                <a:solidFill>
                  <a:schemeClr val="accent1"/>
                </a:solidFill>
              </a:rPr>
              <a:t>giới</a:t>
            </a:r>
            <a:r>
              <a:rPr lang="en-US" sz="3200" dirty="0">
                <a:solidFill>
                  <a:schemeClr val="accent1"/>
                </a:solidFill>
              </a:rPr>
              <a:t>, hay </a:t>
            </a:r>
            <a:r>
              <a:rPr lang="en-US" sz="3200" dirty="0" err="1">
                <a:solidFill>
                  <a:schemeClr val="accent1"/>
                </a:solidFill>
              </a:rPr>
              <a:t>nói</a:t>
            </a:r>
            <a:r>
              <a:rPr lang="en-US" sz="3200" dirty="0">
                <a:solidFill>
                  <a:schemeClr val="accent1"/>
                </a:solidFill>
              </a:rPr>
              <a:t> </a:t>
            </a:r>
            <a:r>
              <a:rPr lang="en-US" sz="3200" dirty="0" err="1">
                <a:solidFill>
                  <a:schemeClr val="accent1"/>
                </a:solidFill>
              </a:rPr>
              <a:t>đến</a:t>
            </a:r>
            <a:r>
              <a:rPr lang="en-US" sz="3200" dirty="0">
                <a:solidFill>
                  <a:schemeClr val="accent1"/>
                </a:solidFill>
              </a:rPr>
              <a:t> </a:t>
            </a:r>
            <a:r>
              <a:rPr lang="en-US" sz="3200" dirty="0" err="1">
                <a:solidFill>
                  <a:schemeClr val="accent1"/>
                </a:solidFill>
              </a:rPr>
              <a:t>Lasvegas</a:t>
            </a:r>
            <a:r>
              <a:rPr lang="en-US" sz="3200" dirty="0">
                <a:solidFill>
                  <a:schemeClr val="accent1"/>
                </a:solidFill>
              </a:rPr>
              <a:t>, </a:t>
            </a:r>
            <a:r>
              <a:rPr lang="en-US" sz="3200" dirty="0" err="1">
                <a:solidFill>
                  <a:schemeClr val="accent1"/>
                </a:solidFill>
              </a:rPr>
              <a:t>người</a:t>
            </a:r>
            <a:r>
              <a:rPr lang="en-US" sz="3200" dirty="0">
                <a:solidFill>
                  <a:schemeClr val="accent1"/>
                </a:solidFill>
              </a:rPr>
              <a:t> ta </a:t>
            </a:r>
            <a:r>
              <a:rPr lang="en-US" sz="3200" dirty="0" err="1">
                <a:solidFill>
                  <a:schemeClr val="accent1"/>
                </a:solidFill>
              </a:rPr>
              <a:t>sẽ</a:t>
            </a:r>
            <a:r>
              <a:rPr lang="en-US" sz="3200" dirty="0">
                <a:solidFill>
                  <a:schemeClr val="accent1"/>
                </a:solidFill>
              </a:rPr>
              <a:t> </a:t>
            </a:r>
            <a:r>
              <a:rPr lang="en-US" sz="3200" dirty="0" err="1">
                <a:solidFill>
                  <a:schemeClr val="accent1"/>
                </a:solidFill>
              </a:rPr>
              <a:t>hình</a:t>
            </a:r>
            <a:r>
              <a:rPr lang="en-US" sz="3200" dirty="0">
                <a:solidFill>
                  <a:schemeClr val="accent1"/>
                </a:solidFill>
              </a:rPr>
              <a:t> dung </a:t>
            </a:r>
            <a:r>
              <a:rPr lang="en-US" sz="3200" dirty="0" err="1">
                <a:solidFill>
                  <a:schemeClr val="accent1"/>
                </a:solidFill>
              </a:rPr>
              <a:t>ngay</a:t>
            </a:r>
            <a:r>
              <a:rPr lang="en-US" sz="3200" dirty="0">
                <a:solidFill>
                  <a:schemeClr val="accent1"/>
                </a:solidFill>
              </a:rPr>
              <a:t> </a:t>
            </a:r>
            <a:r>
              <a:rPr lang="en-US" sz="3200" dirty="0" err="1">
                <a:solidFill>
                  <a:schemeClr val="accent1"/>
                </a:solidFill>
              </a:rPr>
              <a:t>đó</a:t>
            </a:r>
            <a:r>
              <a:rPr lang="en-US" sz="3200" dirty="0">
                <a:solidFill>
                  <a:schemeClr val="accent1"/>
                </a:solidFill>
              </a:rPr>
              <a:t> </a:t>
            </a:r>
            <a:r>
              <a:rPr lang="en-US" sz="3200" dirty="0" err="1">
                <a:solidFill>
                  <a:schemeClr val="accent1"/>
                </a:solidFill>
              </a:rPr>
              <a:t>là</a:t>
            </a:r>
            <a:r>
              <a:rPr lang="en-US" sz="3200" dirty="0">
                <a:solidFill>
                  <a:schemeClr val="accent1"/>
                </a:solidFill>
              </a:rPr>
              <a:t> </a:t>
            </a:r>
            <a:r>
              <a:rPr lang="en-US" sz="3200" dirty="0" err="1">
                <a:solidFill>
                  <a:schemeClr val="accent1"/>
                </a:solidFill>
              </a:rPr>
              <a:t>sứ</a:t>
            </a:r>
            <a:r>
              <a:rPr lang="en-US" sz="3200" dirty="0">
                <a:solidFill>
                  <a:schemeClr val="accent1"/>
                </a:solidFill>
              </a:rPr>
              <a:t> </a:t>
            </a:r>
            <a:r>
              <a:rPr lang="en-US" sz="3200" dirty="0" err="1">
                <a:solidFill>
                  <a:schemeClr val="accent1"/>
                </a:solidFill>
              </a:rPr>
              <a:t>sở</a:t>
            </a:r>
            <a:r>
              <a:rPr lang="en-US" sz="3200" dirty="0">
                <a:solidFill>
                  <a:schemeClr val="accent1"/>
                </a:solidFill>
              </a:rPr>
              <a:t> </a:t>
            </a:r>
            <a:r>
              <a:rPr lang="en-US" sz="3200" dirty="0" err="1">
                <a:solidFill>
                  <a:schemeClr val="accent1"/>
                </a:solidFill>
              </a:rPr>
              <a:t>ăn</a:t>
            </a:r>
            <a:r>
              <a:rPr lang="en-US" sz="3200" dirty="0">
                <a:solidFill>
                  <a:schemeClr val="accent1"/>
                </a:solidFill>
              </a:rPr>
              <a:t> </a:t>
            </a:r>
            <a:r>
              <a:rPr lang="en-US" sz="3200" dirty="0" err="1" smtClean="0">
                <a:solidFill>
                  <a:schemeClr val="accent1"/>
                </a:solidFill>
              </a:rPr>
              <a:t>chơi</a:t>
            </a:r>
            <a:r>
              <a:rPr lang="en-US" sz="3200" dirty="0" smtClean="0">
                <a:solidFill>
                  <a:schemeClr val="accent1"/>
                </a:solidFill>
              </a:rPr>
              <a:t> </a:t>
            </a:r>
            <a:r>
              <a:rPr lang="en-US" sz="3200" dirty="0" err="1">
                <a:solidFill>
                  <a:schemeClr val="accent1"/>
                </a:solidFill>
              </a:rPr>
              <a:t>cờ</a:t>
            </a:r>
            <a:r>
              <a:rPr lang="en-US" sz="3200" dirty="0">
                <a:solidFill>
                  <a:schemeClr val="accent1"/>
                </a:solidFill>
              </a:rPr>
              <a:t> </a:t>
            </a:r>
            <a:r>
              <a:rPr lang="en-US" sz="3200" dirty="0" err="1">
                <a:solidFill>
                  <a:schemeClr val="accent1"/>
                </a:solidFill>
              </a:rPr>
              <a:t>bạc</a:t>
            </a:r>
            <a:r>
              <a:rPr lang="en-US" sz="3200" dirty="0">
                <a:solidFill>
                  <a:schemeClr val="accent1"/>
                </a:solidFill>
              </a:rPr>
              <a:t>….; </a:t>
            </a:r>
            <a:r>
              <a:rPr lang="en-US" sz="3200" dirty="0" err="1">
                <a:solidFill>
                  <a:schemeClr val="accent1"/>
                </a:solidFill>
              </a:rPr>
              <a:t>Vì</a:t>
            </a:r>
            <a:r>
              <a:rPr lang="en-US" sz="3200" dirty="0">
                <a:solidFill>
                  <a:schemeClr val="accent1"/>
                </a:solidFill>
              </a:rPr>
              <a:t> </a:t>
            </a:r>
            <a:r>
              <a:rPr lang="en-US" sz="3200" dirty="0" err="1">
                <a:solidFill>
                  <a:schemeClr val="accent1"/>
                </a:solidFill>
              </a:rPr>
              <a:t>vậy</a:t>
            </a:r>
            <a:r>
              <a:rPr lang="en-US" sz="3200" dirty="0">
                <a:solidFill>
                  <a:schemeClr val="accent1"/>
                </a:solidFill>
              </a:rPr>
              <a:t> </a:t>
            </a:r>
            <a:r>
              <a:rPr lang="en-US" sz="3200" dirty="0" err="1">
                <a:solidFill>
                  <a:schemeClr val="accent1"/>
                </a:solidFill>
              </a:rPr>
              <a:t>khi</a:t>
            </a:r>
            <a:r>
              <a:rPr lang="en-US" sz="3200" dirty="0">
                <a:solidFill>
                  <a:schemeClr val="accent1"/>
                </a:solidFill>
              </a:rPr>
              <a:t> </a:t>
            </a:r>
            <a:r>
              <a:rPr lang="en-US" sz="3200" dirty="0" err="1">
                <a:solidFill>
                  <a:schemeClr val="accent1"/>
                </a:solidFill>
              </a:rPr>
              <a:t>lấy</a:t>
            </a:r>
            <a:r>
              <a:rPr lang="en-US" sz="3200" dirty="0">
                <a:solidFill>
                  <a:schemeClr val="accent1"/>
                </a:solidFill>
              </a:rPr>
              <a:t> </a:t>
            </a:r>
            <a:r>
              <a:rPr lang="en-US" sz="3200" dirty="0" err="1">
                <a:solidFill>
                  <a:schemeClr val="accent1"/>
                </a:solidFill>
              </a:rPr>
              <a:t>một</a:t>
            </a:r>
            <a:r>
              <a:rPr lang="en-US" sz="3200" dirty="0">
                <a:solidFill>
                  <a:schemeClr val="accent1"/>
                </a:solidFill>
              </a:rPr>
              <a:t> </a:t>
            </a:r>
            <a:r>
              <a:rPr lang="en-US" sz="3200" dirty="0" err="1">
                <a:solidFill>
                  <a:schemeClr val="accent1"/>
                </a:solidFill>
              </a:rPr>
              <a:t>ngành</a:t>
            </a:r>
            <a:r>
              <a:rPr lang="en-US" sz="3200" dirty="0">
                <a:solidFill>
                  <a:schemeClr val="accent1"/>
                </a:solidFill>
              </a:rPr>
              <a:t> hay </a:t>
            </a:r>
            <a:r>
              <a:rPr lang="en-US" sz="3200" dirty="0" err="1">
                <a:solidFill>
                  <a:schemeClr val="accent1"/>
                </a:solidFill>
              </a:rPr>
              <a:t>một</a:t>
            </a:r>
            <a:r>
              <a:rPr lang="en-US" sz="3200" dirty="0">
                <a:solidFill>
                  <a:schemeClr val="accent1"/>
                </a:solidFill>
              </a:rPr>
              <a:t> </a:t>
            </a:r>
            <a:r>
              <a:rPr lang="en-US" sz="3200" dirty="0" err="1">
                <a:solidFill>
                  <a:schemeClr val="accent1"/>
                </a:solidFill>
              </a:rPr>
              <a:t>lĩnh</a:t>
            </a:r>
            <a:r>
              <a:rPr lang="en-US" sz="3200" dirty="0">
                <a:solidFill>
                  <a:schemeClr val="accent1"/>
                </a:solidFill>
              </a:rPr>
              <a:t> </a:t>
            </a:r>
            <a:r>
              <a:rPr lang="en-US" sz="3200" dirty="0" err="1">
                <a:solidFill>
                  <a:schemeClr val="accent1"/>
                </a:solidFill>
              </a:rPr>
              <a:t>vực</a:t>
            </a:r>
            <a:r>
              <a:rPr lang="en-US" sz="3200" dirty="0">
                <a:solidFill>
                  <a:schemeClr val="accent1"/>
                </a:solidFill>
              </a:rPr>
              <a:t> </a:t>
            </a:r>
            <a:r>
              <a:rPr lang="en-US" sz="3200" dirty="0" err="1">
                <a:solidFill>
                  <a:schemeClr val="accent1"/>
                </a:solidFill>
              </a:rPr>
              <a:t>nổi</a:t>
            </a:r>
            <a:r>
              <a:rPr lang="en-US" sz="3200" dirty="0">
                <a:solidFill>
                  <a:schemeClr val="accent1"/>
                </a:solidFill>
              </a:rPr>
              <a:t> </a:t>
            </a:r>
            <a:r>
              <a:rPr lang="en-US" sz="3200" dirty="0" err="1">
                <a:solidFill>
                  <a:schemeClr val="accent1"/>
                </a:solidFill>
              </a:rPr>
              <a:t>trội</a:t>
            </a:r>
            <a:r>
              <a:rPr lang="en-US" sz="3200" dirty="0">
                <a:solidFill>
                  <a:schemeClr val="accent1"/>
                </a:solidFill>
              </a:rPr>
              <a:t> </a:t>
            </a:r>
            <a:r>
              <a:rPr lang="en-US" sz="3200" dirty="0" err="1">
                <a:solidFill>
                  <a:schemeClr val="accent1"/>
                </a:solidFill>
              </a:rPr>
              <a:t>làm</a:t>
            </a:r>
            <a:r>
              <a:rPr lang="en-US" sz="3200" dirty="0">
                <a:solidFill>
                  <a:schemeClr val="accent1"/>
                </a:solidFill>
              </a:rPr>
              <a:t> </a:t>
            </a:r>
            <a:r>
              <a:rPr lang="en-US" sz="3200" dirty="0" err="1">
                <a:solidFill>
                  <a:schemeClr val="accent1"/>
                </a:solidFill>
              </a:rPr>
              <a:t>hình</a:t>
            </a:r>
            <a:r>
              <a:rPr lang="en-US" sz="3200" dirty="0">
                <a:solidFill>
                  <a:schemeClr val="accent1"/>
                </a:solidFill>
              </a:rPr>
              <a:t> </a:t>
            </a:r>
            <a:r>
              <a:rPr lang="en-US" sz="3200" dirty="0" err="1">
                <a:solidFill>
                  <a:schemeClr val="accent1"/>
                </a:solidFill>
              </a:rPr>
              <a:t>ảnh</a:t>
            </a:r>
            <a:r>
              <a:rPr lang="en-US" sz="3200" dirty="0">
                <a:solidFill>
                  <a:schemeClr val="accent1"/>
                </a:solidFill>
              </a:rPr>
              <a:t> </a:t>
            </a:r>
            <a:r>
              <a:rPr lang="en-US" sz="3200" dirty="0" err="1">
                <a:solidFill>
                  <a:schemeClr val="accent1"/>
                </a:solidFill>
              </a:rPr>
              <a:t>của</a:t>
            </a:r>
            <a:r>
              <a:rPr lang="en-US" sz="3200" dirty="0">
                <a:solidFill>
                  <a:schemeClr val="accent1"/>
                </a:solidFill>
              </a:rPr>
              <a:t> </a:t>
            </a:r>
            <a:r>
              <a:rPr lang="en-US" sz="3200" dirty="0" err="1">
                <a:solidFill>
                  <a:schemeClr val="accent1"/>
                </a:solidFill>
              </a:rPr>
              <a:t>một</a:t>
            </a:r>
            <a:r>
              <a:rPr lang="en-US" sz="3200" dirty="0">
                <a:solidFill>
                  <a:schemeClr val="accent1"/>
                </a:solidFill>
              </a:rPr>
              <a:t> </a:t>
            </a:r>
            <a:r>
              <a:rPr lang="en-US" sz="3200" dirty="0" err="1">
                <a:solidFill>
                  <a:schemeClr val="accent1"/>
                </a:solidFill>
              </a:rPr>
              <a:t>địa</a:t>
            </a:r>
            <a:r>
              <a:rPr lang="en-US" sz="3200" dirty="0">
                <a:solidFill>
                  <a:schemeClr val="accent1"/>
                </a:solidFill>
              </a:rPr>
              <a:t> </a:t>
            </a:r>
            <a:r>
              <a:rPr lang="en-US" sz="3200" dirty="0" err="1">
                <a:solidFill>
                  <a:schemeClr val="accent1"/>
                </a:solidFill>
              </a:rPr>
              <a:t>phương</a:t>
            </a:r>
            <a:r>
              <a:rPr lang="vi-VN" sz="3200" dirty="0">
                <a:solidFill>
                  <a:schemeClr val="accent1"/>
                </a:solidFill>
              </a:rPr>
              <a:t> cũng sẽ đồng nghĩa với việc sẽ phải hy sinh một nhóm khách hàng mục tiêu hoặc làm lu mờ đi một vài ngành/ vài lĩnh vực kinh tế khác</a:t>
            </a:r>
            <a:r>
              <a:rPr lang="en-US" sz="3200" dirty="0">
                <a:solidFill>
                  <a:schemeClr val="accent1"/>
                </a:solidFill>
              </a:rPr>
              <a:t>, do </a:t>
            </a:r>
            <a:r>
              <a:rPr lang="en-US" sz="3200" dirty="0" err="1">
                <a:solidFill>
                  <a:schemeClr val="accent1"/>
                </a:solidFill>
              </a:rPr>
              <a:t>đó</a:t>
            </a:r>
            <a:r>
              <a:rPr lang="en-US" sz="3200" dirty="0">
                <a:solidFill>
                  <a:schemeClr val="accent1"/>
                </a:solidFill>
              </a:rPr>
              <a:t> </a:t>
            </a:r>
            <a:r>
              <a:rPr lang="en-US" sz="3200" dirty="0" err="1">
                <a:solidFill>
                  <a:schemeClr val="accent1"/>
                </a:solidFill>
              </a:rPr>
              <a:t>các</a:t>
            </a:r>
            <a:r>
              <a:rPr lang="en-US" sz="3200" dirty="0">
                <a:solidFill>
                  <a:schemeClr val="accent1"/>
                </a:solidFill>
              </a:rPr>
              <a:t> </a:t>
            </a:r>
            <a:r>
              <a:rPr lang="en-US" sz="3200" dirty="0" err="1">
                <a:solidFill>
                  <a:schemeClr val="accent1"/>
                </a:solidFill>
              </a:rPr>
              <a:t>nhà</a:t>
            </a:r>
            <a:r>
              <a:rPr lang="en-US" sz="3200" dirty="0">
                <a:solidFill>
                  <a:schemeClr val="accent1"/>
                </a:solidFill>
              </a:rPr>
              <a:t> </a:t>
            </a:r>
            <a:r>
              <a:rPr lang="en-US" sz="3200" dirty="0" err="1">
                <a:solidFill>
                  <a:schemeClr val="accent1"/>
                </a:solidFill>
              </a:rPr>
              <a:t>lãnh</a:t>
            </a:r>
            <a:r>
              <a:rPr lang="en-US" sz="3200" dirty="0">
                <a:solidFill>
                  <a:schemeClr val="accent1"/>
                </a:solidFill>
              </a:rPr>
              <a:t> </a:t>
            </a:r>
            <a:r>
              <a:rPr lang="en-US" sz="3200" dirty="0" err="1">
                <a:solidFill>
                  <a:schemeClr val="accent1"/>
                </a:solidFill>
              </a:rPr>
              <a:t>đạo</a:t>
            </a:r>
            <a:r>
              <a:rPr lang="en-US" sz="3200" dirty="0">
                <a:solidFill>
                  <a:schemeClr val="accent1"/>
                </a:solidFill>
              </a:rPr>
              <a:t> </a:t>
            </a:r>
            <a:r>
              <a:rPr lang="en-US" sz="3200" dirty="0" err="1">
                <a:solidFill>
                  <a:schemeClr val="accent1"/>
                </a:solidFill>
              </a:rPr>
              <a:t>địa</a:t>
            </a:r>
            <a:r>
              <a:rPr lang="en-US" sz="3200" dirty="0">
                <a:solidFill>
                  <a:schemeClr val="accent1"/>
                </a:solidFill>
              </a:rPr>
              <a:t> </a:t>
            </a:r>
            <a:r>
              <a:rPr lang="en-US" sz="3200" dirty="0" err="1">
                <a:solidFill>
                  <a:schemeClr val="accent1"/>
                </a:solidFill>
              </a:rPr>
              <a:t>phương</a:t>
            </a:r>
            <a:r>
              <a:rPr lang="vi-VN" sz="3200" dirty="0">
                <a:solidFill>
                  <a:schemeClr val="accent1"/>
                </a:solidFill>
              </a:rPr>
              <a:t> sẽ vấp phải những áp lực chính trị rất lớn. (Drucker 1958; Reddy &amp; Campbell 1994)</a:t>
            </a:r>
            <a:endParaRPr lang="en-US" sz="3200" dirty="0">
              <a:solidFill>
                <a:schemeClr val="accent1"/>
              </a:solidFill>
            </a:endParaRPr>
          </a:p>
        </p:txBody>
      </p:sp>
      <p:sp>
        <p:nvSpPr>
          <p:cNvPr id="4" name="Title 1"/>
          <p:cNvSpPr>
            <a:spLocks noGrp="1"/>
          </p:cNvSpPr>
          <p:nvPr>
            <p:ph type="title"/>
          </p:nvPr>
        </p:nvSpPr>
        <p:spPr>
          <a:xfrm>
            <a:off x="838200" y="365125"/>
            <a:ext cx="10515600" cy="788425"/>
          </a:xfrm>
          <a:solidFill>
            <a:srgbClr val="7030A0"/>
          </a:solidFill>
        </p:spPr>
        <p:txBody>
          <a:bodyPr>
            <a:normAutofit/>
          </a:bodyPr>
          <a:lstStyle/>
          <a:p>
            <a:pPr algn="ctr"/>
            <a:r>
              <a:rPr lang="en-US" sz="4000" b="1" dirty="0" smtClean="0">
                <a:solidFill>
                  <a:schemeClr val="bg1"/>
                </a:solidFill>
                <a:cs typeface="Arial" panose="020B0604020202020204" pitchFamily="34" charset="0"/>
              </a:rPr>
              <a:t>4.Định </a:t>
            </a:r>
            <a:r>
              <a:rPr lang="en-US" sz="4000" b="1" dirty="0" err="1" smtClean="0">
                <a:solidFill>
                  <a:schemeClr val="bg1"/>
                </a:solidFill>
                <a:cs typeface="Arial" panose="020B0604020202020204" pitchFamily="34" charset="0"/>
              </a:rPr>
              <a:t>vị</a:t>
            </a:r>
            <a:r>
              <a:rPr lang="en-US" sz="4000" b="1" dirty="0" smtClean="0">
                <a:solidFill>
                  <a:schemeClr val="bg1"/>
                </a:solidFill>
                <a:cs typeface="Arial" panose="020B0604020202020204" pitchFamily="34" charset="0"/>
              </a:rPr>
              <a:t> </a:t>
            </a:r>
            <a:r>
              <a:rPr lang="en-US" sz="4000" b="1" dirty="0" err="1" smtClean="0">
                <a:solidFill>
                  <a:schemeClr val="bg1"/>
                </a:solidFill>
                <a:cs typeface="Arial" panose="020B0604020202020204" pitchFamily="34" charset="0"/>
              </a:rPr>
              <a:t>Hình</a:t>
            </a:r>
            <a:r>
              <a:rPr lang="en-US" sz="4000" b="1" dirty="0" smtClean="0">
                <a:solidFill>
                  <a:schemeClr val="bg1"/>
                </a:solidFill>
                <a:cs typeface="Arial" panose="020B0604020202020204" pitchFamily="34" charset="0"/>
              </a:rPr>
              <a:t> </a:t>
            </a:r>
            <a:r>
              <a:rPr lang="en-US" sz="4000" b="1" dirty="0" err="1" smtClean="0">
                <a:solidFill>
                  <a:schemeClr val="bg1"/>
                </a:solidFill>
                <a:cs typeface="Arial" panose="020B0604020202020204" pitchFamily="34" charset="0"/>
              </a:rPr>
              <a:t>ảnh</a:t>
            </a:r>
            <a:r>
              <a:rPr lang="en-US" sz="4000" b="1" dirty="0" smtClean="0">
                <a:solidFill>
                  <a:schemeClr val="bg1"/>
                </a:solidFill>
                <a:cs typeface="Arial" panose="020B0604020202020204" pitchFamily="34" charset="0"/>
              </a:rPr>
              <a:t> </a:t>
            </a:r>
            <a:r>
              <a:rPr lang="en-US" sz="4000" b="1" dirty="0" err="1" smtClean="0">
                <a:solidFill>
                  <a:schemeClr val="bg1"/>
                </a:solidFill>
                <a:cs typeface="Arial" panose="020B0604020202020204" pitchFamily="34" charset="0"/>
              </a:rPr>
              <a:t>địa</a:t>
            </a:r>
            <a:r>
              <a:rPr lang="en-US" sz="4000" b="1" dirty="0" smtClean="0">
                <a:solidFill>
                  <a:schemeClr val="bg1"/>
                </a:solidFill>
                <a:cs typeface="Arial" panose="020B0604020202020204" pitchFamily="34" charset="0"/>
              </a:rPr>
              <a:t> </a:t>
            </a:r>
            <a:r>
              <a:rPr lang="en-US" sz="4000" b="1" dirty="0" err="1" smtClean="0">
                <a:solidFill>
                  <a:schemeClr val="bg1"/>
                </a:solidFill>
                <a:cs typeface="Arial" panose="020B0604020202020204" pitchFamily="34" charset="0"/>
              </a:rPr>
              <a:t>phương</a:t>
            </a:r>
            <a:endParaRPr lang="en-US" sz="4000" b="1" dirty="0">
              <a:solidFill>
                <a:schemeClr val="bg1"/>
              </a:solidFill>
              <a:cs typeface="Arial" panose="020B0604020202020204" pitchFamily="34" charset="0"/>
            </a:endParaRPr>
          </a:p>
        </p:txBody>
      </p:sp>
    </p:spTree>
    <p:extLst>
      <p:ext uri="{BB962C8B-B14F-4D97-AF65-F5344CB8AC3E}">
        <p14:creationId xmlns:p14="http://schemas.microsoft.com/office/powerpoint/2010/main" val="119293431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209822"/>
            <a:ext cx="10515600" cy="5648178"/>
          </a:xfrm>
        </p:spPr>
        <p:txBody>
          <a:bodyPr>
            <a:normAutofit fontScale="70000" lnSpcReduction="20000"/>
          </a:bodyPr>
          <a:lstStyle/>
          <a:p>
            <a:pPr marL="0" indent="0" algn="just">
              <a:buNone/>
            </a:pPr>
            <a:r>
              <a:rPr lang="vi-VN" sz="3200" b="1" dirty="0"/>
              <a:t> </a:t>
            </a:r>
            <a:r>
              <a:rPr lang="en-US" sz="3700" b="1" dirty="0" smtClean="0">
                <a:solidFill>
                  <a:srgbClr val="FF0000"/>
                </a:solidFill>
              </a:rPr>
              <a:t>Ý </a:t>
            </a:r>
            <a:r>
              <a:rPr lang="en-US" sz="3700" b="1" dirty="0" err="1" smtClean="0">
                <a:solidFill>
                  <a:srgbClr val="FF0000"/>
                </a:solidFill>
              </a:rPr>
              <a:t>nghĩa</a:t>
            </a:r>
            <a:r>
              <a:rPr lang="en-US" sz="3700" b="1" dirty="0" smtClean="0">
                <a:solidFill>
                  <a:srgbClr val="FF0000"/>
                </a:solidFill>
              </a:rPr>
              <a:t> </a:t>
            </a:r>
            <a:r>
              <a:rPr lang="en-US" sz="3700" b="1" dirty="0" err="1" smtClean="0">
                <a:solidFill>
                  <a:srgbClr val="FF0000"/>
                </a:solidFill>
              </a:rPr>
              <a:t>của</a:t>
            </a:r>
            <a:r>
              <a:rPr lang="en-US" sz="3700" b="1" dirty="0" smtClean="0">
                <a:solidFill>
                  <a:srgbClr val="FF0000"/>
                </a:solidFill>
              </a:rPr>
              <a:t> </a:t>
            </a:r>
            <a:r>
              <a:rPr lang="en-US" sz="3700" b="1" dirty="0" err="1" smtClean="0">
                <a:solidFill>
                  <a:srgbClr val="FF0000"/>
                </a:solidFill>
              </a:rPr>
              <a:t>định</a:t>
            </a:r>
            <a:r>
              <a:rPr lang="en-US" sz="3700" b="1" dirty="0" smtClean="0">
                <a:solidFill>
                  <a:srgbClr val="FF0000"/>
                </a:solidFill>
              </a:rPr>
              <a:t> </a:t>
            </a:r>
            <a:r>
              <a:rPr lang="en-US" sz="3700" b="1" dirty="0" err="1" smtClean="0">
                <a:solidFill>
                  <a:srgbClr val="FF0000"/>
                </a:solidFill>
              </a:rPr>
              <a:t>vị</a:t>
            </a:r>
            <a:r>
              <a:rPr lang="en-US" sz="3700" b="1" dirty="0" smtClean="0">
                <a:solidFill>
                  <a:srgbClr val="FF0000"/>
                </a:solidFill>
              </a:rPr>
              <a:t> </a:t>
            </a:r>
            <a:r>
              <a:rPr lang="en-US" sz="3700" b="1" dirty="0" err="1" smtClean="0">
                <a:solidFill>
                  <a:srgbClr val="FF0000"/>
                </a:solidFill>
              </a:rPr>
              <a:t>hình</a:t>
            </a:r>
            <a:r>
              <a:rPr lang="en-US" sz="3700" b="1" dirty="0" smtClean="0">
                <a:solidFill>
                  <a:srgbClr val="FF0000"/>
                </a:solidFill>
              </a:rPr>
              <a:t> </a:t>
            </a:r>
            <a:r>
              <a:rPr lang="en-US" sz="3700" b="1" dirty="0" err="1" smtClean="0">
                <a:solidFill>
                  <a:srgbClr val="FF0000"/>
                </a:solidFill>
              </a:rPr>
              <a:t>ảnh</a:t>
            </a:r>
            <a:r>
              <a:rPr lang="en-US" sz="3700" b="1" dirty="0" smtClean="0">
                <a:solidFill>
                  <a:srgbClr val="FF0000"/>
                </a:solidFill>
              </a:rPr>
              <a:t> ĐP</a:t>
            </a:r>
            <a:r>
              <a:rPr lang="en-US" sz="3700" dirty="0" smtClean="0">
                <a:solidFill>
                  <a:srgbClr val="FF0000"/>
                </a:solidFill>
              </a:rPr>
              <a:t>:</a:t>
            </a:r>
          </a:p>
          <a:p>
            <a:pPr marL="514350" lvl="0" indent="-514350" algn="just">
              <a:lnSpc>
                <a:spcPct val="100000"/>
              </a:lnSpc>
              <a:buFont typeface="+mj-lt"/>
              <a:buAutoNum type="arabicPeriod"/>
            </a:pPr>
            <a:r>
              <a:rPr lang="vi-VN" sz="4400" dirty="0">
                <a:solidFill>
                  <a:schemeClr val="accent1"/>
                </a:solidFill>
              </a:rPr>
              <a:t>Làm thay đổi nhận thức về hình ảnh yếu kém hoặc không mấy thiện cảm của </a:t>
            </a:r>
            <a:r>
              <a:rPr lang="en-US" sz="4400" dirty="0" smtClean="0">
                <a:solidFill>
                  <a:schemeClr val="accent1"/>
                </a:solidFill>
              </a:rPr>
              <a:t>ĐP</a:t>
            </a:r>
            <a:r>
              <a:rPr lang="vi-VN" sz="4400" dirty="0" smtClean="0">
                <a:solidFill>
                  <a:schemeClr val="accent1"/>
                </a:solidFill>
              </a:rPr>
              <a:t> </a:t>
            </a:r>
            <a:r>
              <a:rPr lang="vi-VN" sz="4400" dirty="0">
                <a:solidFill>
                  <a:schemeClr val="accent1"/>
                </a:solidFill>
              </a:rPr>
              <a:t>trong tiềm thức của các khách hàng bên ngoài của địa phương (nhà đầu tư, khách du lịch, lực lượng lao động chất lượng cao) và dân cư nội bộ địa phương;</a:t>
            </a:r>
            <a:endParaRPr lang="en-US" sz="4400" dirty="0">
              <a:solidFill>
                <a:schemeClr val="accent1"/>
              </a:solidFill>
            </a:endParaRPr>
          </a:p>
          <a:p>
            <a:pPr marL="514350" lvl="0" indent="-514350" algn="just">
              <a:lnSpc>
                <a:spcPct val="100000"/>
              </a:lnSpc>
              <a:buFont typeface="+mj-lt"/>
              <a:buAutoNum type="arabicPeriod"/>
            </a:pPr>
            <a:r>
              <a:rPr lang="vi-VN" sz="4400" dirty="0">
                <a:solidFill>
                  <a:schemeClr val="accent1"/>
                </a:solidFill>
              </a:rPr>
              <a:t>Xây dựng một hình ảnh nhất quán về địa phương từ các góc nhìn bên ngoài địa phương.</a:t>
            </a:r>
            <a:endParaRPr lang="en-US" sz="4400" dirty="0">
              <a:solidFill>
                <a:schemeClr val="accent1"/>
              </a:solidFill>
            </a:endParaRPr>
          </a:p>
          <a:p>
            <a:pPr marL="514350" lvl="0" indent="-514350" algn="just">
              <a:lnSpc>
                <a:spcPct val="100000"/>
              </a:lnSpc>
              <a:buFont typeface="+mj-lt"/>
              <a:buAutoNum type="arabicPeriod"/>
            </a:pPr>
            <a:r>
              <a:rPr lang="vi-VN" sz="4400" dirty="0" smtClean="0">
                <a:solidFill>
                  <a:schemeClr val="accent1"/>
                </a:solidFill>
              </a:rPr>
              <a:t>Tạo </a:t>
            </a:r>
            <a:r>
              <a:rPr lang="vi-VN" sz="4400" dirty="0">
                <a:solidFill>
                  <a:schemeClr val="accent1"/>
                </a:solidFill>
              </a:rPr>
              <a:t>ra một tầm nhìn chung, thống nhất về tương lai của </a:t>
            </a:r>
            <a:r>
              <a:rPr lang="en-US" sz="4400" dirty="0" smtClean="0">
                <a:solidFill>
                  <a:schemeClr val="accent1"/>
                </a:solidFill>
              </a:rPr>
              <a:t>ĐP</a:t>
            </a:r>
            <a:r>
              <a:rPr lang="vi-VN" sz="4400" dirty="0" smtClean="0">
                <a:solidFill>
                  <a:schemeClr val="accent1"/>
                </a:solidFill>
              </a:rPr>
              <a:t> </a:t>
            </a:r>
            <a:r>
              <a:rPr lang="vi-VN" sz="4400" dirty="0">
                <a:solidFill>
                  <a:schemeClr val="accent1"/>
                </a:solidFill>
              </a:rPr>
              <a:t>trong cộng đồng các đối tượng có liên quan của </a:t>
            </a:r>
            <a:r>
              <a:rPr lang="en-US" sz="4400" dirty="0" smtClean="0">
                <a:solidFill>
                  <a:schemeClr val="accent1"/>
                </a:solidFill>
              </a:rPr>
              <a:t>ĐP</a:t>
            </a:r>
            <a:r>
              <a:rPr lang="vi-VN" sz="4400" dirty="0" smtClean="0">
                <a:solidFill>
                  <a:schemeClr val="accent1"/>
                </a:solidFill>
              </a:rPr>
              <a:t>.</a:t>
            </a:r>
            <a:endParaRPr lang="en-US" sz="4400" dirty="0">
              <a:solidFill>
                <a:schemeClr val="accent1"/>
              </a:solidFill>
            </a:endParaRPr>
          </a:p>
          <a:p>
            <a:pPr marL="514350" indent="-514350" algn="just">
              <a:lnSpc>
                <a:spcPct val="100000"/>
              </a:lnSpc>
              <a:buFont typeface="+mj-lt"/>
              <a:buAutoNum type="arabicPeriod"/>
            </a:pPr>
            <a:r>
              <a:rPr lang="vi-VN" sz="4400" dirty="0" smtClean="0">
                <a:solidFill>
                  <a:schemeClr val="accent1"/>
                </a:solidFill>
              </a:rPr>
              <a:t>Góp </a:t>
            </a:r>
            <a:r>
              <a:rPr lang="vi-VN" sz="4400" dirty="0">
                <a:solidFill>
                  <a:schemeClr val="accent1"/>
                </a:solidFill>
              </a:rPr>
              <a:t>phần quan trọng vào việc tạo ra một thương hiệu địa phương </a:t>
            </a:r>
            <a:r>
              <a:rPr lang="vi-VN" sz="4400" dirty="0" smtClean="0">
                <a:solidFill>
                  <a:schemeClr val="accent1"/>
                </a:solidFill>
              </a:rPr>
              <a:t>mạnh</a:t>
            </a:r>
            <a:r>
              <a:rPr lang="en-US" sz="4400" dirty="0" smtClean="0">
                <a:solidFill>
                  <a:schemeClr val="accent1"/>
                </a:solidFill>
              </a:rPr>
              <a:t>, </a:t>
            </a:r>
            <a:r>
              <a:rPr lang="en-US" sz="4400" dirty="0" err="1" smtClean="0">
                <a:solidFill>
                  <a:schemeClr val="accent1"/>
                </a:solidFill>
              </a:rPr>
              <a:t>có</a:t>
            </a:r>
            <a:r>
              <a:rPr lang="en-US" sz="4400" dirty="0" smtClean="0">
                <a:solidFill>
                  <a:schemeClr val="accent1"/>
                </a:solidFill>
              </a:rPr>
              <a:t> </a:t>
            </a:r>
            <a:r>
              <a:rPr lang="en-US" sz="4400" dirty="0" err="1" smtClean="0">
                <a:solidFill>
                  <a:schemeClr val="accent1"/>
                </a:solidFill>
              </a:rPr>
              <a:t>bản</a:t>
            </a:r>
            <a:r>
              <a:rPr lang="en-US" sz="4400" dirty="0" smtClean="0">
                <a:solidFill>
                  <a:schemeClr val="accent1"/>
                </a:solidFill>
              </a:rPr>
              <a:t> </a:t>
            </a:r>
            <a:r>
              <a:rPr lang="en-US" sz="4400" dirty="0" err="1" smtClean="0">
                <a:solidFill>
                  <a:schemeClr val="accent1"/>
                </a:solidFill>
              </a:rPr>
              <a:t>sắc</a:t>
            </a:r>
            <a:r>
              <a:rPr lang="en-US" sz="4400" dirty="0" smtClean="0">
                <a:solidFill>
                  <a:schemeClr val="accent1"/>
                </a:solidFill>
              </a:rPr>
              <a:t> </a:t>
            </a:r>
            <a:r>
              <a:rPr lang="en-US" sz="4400" dirty="0" err="1" smtClean="0">
                <a:solidFill>
                  <a:schemeClr val="accent1"/>
                </a:solidFill>
              </a:rPr>
              <a:t>riêng</a:t>
            </a:r>
            <a:endParaRPr lang="en-US" sz="4400" dirty="0">
              <a:solidFill>
                <a:schemeClr val="accent1"/>
              </a:solidFill>
            </a:endParaRPr>
          </a:p>
        </p:txBody>
      </p:sp>
      <p:sp>
        <p:nvSpPr>
          <p:cNvPr id="4" name="Title 1"/>
          <p:cNvSpPr>
            <a:spLocks noGrp="1"/>
          </p:cNvSpPr>
          <p:nvPr>
            <p:ph type="title"/>
          </p:nvPr>
        </p:nvSpPr>
        <p:spPr>
          <a:xfrm>
            <a:off x="838200" y="238515"/>
            <a:ext cx="10515600" cy="788425"/>
          </a:xfrm>
          <a:solidFill>
            <a:srgbClr val="7030A0"/>
          </a:solidFill>
        </p:spPr>
        <p:txBody>
          <a:bodyPr>
            <a:normAutofit/>
          </a:bodyPr>
          <a:lstStyle/>
          <a:p>
            <a:pPr algn="ctr"/>
            <a:r>
              <a:rPr lang="en-US" sz="4000" b="1" dirty="0" smtClean="0">
                <a:solidFill>
                  <a:schemeClr val="bg1"/>
                </a:solidFill>
                <a:cs typeface="Arial" panose="020B0604020202020204" pitchFamily="34" charset="0"/>
              </a:rPr>
              <a:t>4.Định </a:t>
            </a:r>
            <a:r>
              <a:rPr lang="en-US" sz="4000" b="1" dirty="0" err="1" smtClean="0">
                <a:solidFill>
                  <a:schemeClr val="bg1"/>
                </a:solidFill>
                <a:cs typeface="Arial" panose="020B0604020202020204" pitchFamily="34" charset="0"/>
              </a:rPr>
              <a:t>vị</a:t>
            </a:r>
            <a:r>
              <a:rPr lang="en-US" sz="4000" b="1" dirty="0" smtClean="0">
                <a:solidFill>
                  <a:schemeClr val="bg1"/>
                </a:solidFill>
                <a:cs typeface="Arial" panose="020B0604020202020204" pitchFamily="34" charset="0"/>
              </a:rPr>
              <a:t> </a:t>
            </a:r>
            <a:r>
              <a:rPr lang="en-US" sz="4000" b="1" dirty="0" err="1" smtClean="0">
                <a:solidFill>
                  <a:schemeClr val="bg1"/>
                </a:solidFill>
                <a:cs typeface="Arial" panose="020B0604020202020204" pitchFamily="34" charset="0"/>
              </a:rPr>
              <a:t>Hình</a:t>
            </a:r>
            <a:r>
              <a:rPr lang="en-US" sz="4000" b="1" dirty="0" smtClean="0">
                <a:solidFill>
                  <a:schemeClr val="bg1"/>
                </a:solidFill>
                <a:cs typeface="Arial" panose="020B0604020202020204" pitchFamily="34" charset="0"/>
              </a:rPr>
              <a:t> </a:t>
            </a:r>
            <a:r>
              <a:rPr lang="en-US" sz="4000" b="1" dirty="0" err="1" smtClean="0">
                <a:solidFill>
                  <a:schemeClr val="bg1"/>
                </a:solidFill>
                <a:cs typeface="Arial" panose="020B0604020202020204" pitchFamily="34" charset="0"/>
              </a:rPr>
              <a:t>ảnh</a:t>
            </a:r>
            <a:r>
              <a:rPr lang="en-US" sz="4000" b="1" dirty="0" smtClean="0">
                <a:solidFill>
                  <a:schemeClr val="bg1"/>
                </a:solidFill>
                <a:cs typeface="Arial" panose="020B0604020202020204" pitchFamily="34" charset="0"/>
              </a:rPr>
              <a:t> </a:t>
            </a:r>
            <a:r>
              <a:rPr lang="en-US" sz="4000" b="1" dirty="0" err="1" smtClean="0">
                <a:solidFill>
                  <a:schemeClr val="bg1"/>
                </a:solidFill>
                <a:cs typeface="Arial" panose="020B0604020202020204" pitchFamily="34" charset="0"/>
              </a:rPr>
              <a:t>địa</a:t>
            </a:r>
            <a:r>
              <a:rPr lang="en-US" sz="4000" b="1" dirty="0" smtClean="0">
                <a:solidFill>
                  <a:schemeClr val="bg1"/>
                </a:solidFill>
                <a:cs typeface="Arial" panose="020B0604020202020204" pitchFamily="34" charset="0"/>
              </a:rPr>
              <a:t> </a:t>
            </a:r>
            <a:r>
              <a:rPr lang="en-US" sz="4000" b="1" dirty="0" err="1" smtClean="0">
                <a:solidFill>
                  <a:schemeClr val="bg1"/>
                </a:solidFill>
                <a:cs typeface="Arial" panose="020B0604020202020204" pitchFamily="34" charset="0"/>
              </a:rPr>
              <a:t>phương</a:t>
            </a:r>
            <a:endParaRPr lang="en-US" sz="4000" b="1" dirty="0">
              <a:solidFill>
                <a:schemeClr val="bg1"/>
              </a:solidFill>
              <a:cs typeface="Arial" panose="020B0604020202020204" pitchFamily="34" charset="0"/>
            </a:endParaRPr>
          </a:p>
        </p:txBody>
      </p:sp>
    </p:spTree>
    <p:extLst>
      <p:ext uri="{BB962C8B-B14F-4D97-AF65-F5344CB8AC3E}">
        <p14:creationId xmlns:p14="http://schemas.microsoft.com/office/powerpoint/2010/main" val="159436393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39727" y="1301261"/>
            <a:ext cx="10515600" cy="5556739"/>
          </a:xfrm>
        </p:spPr>
        <p:txBody>
          <a:bodyPr>
            <a:normAutofit lnSpcReduction="10000"/>
          </a:bodyPr>
          <a:lstStyle/>
          <a:p>
            <a:pPr marL="0" indent="0" algn="just">
              <a:buNone/>
            </a:pPr>
            <a:r>
              <a:rPr lang="vi-VN" sz="3200" dirty="0"/>
              <a:t> </a:t>
            </a:r>
            <a:r>
              <a:rPr lang="en-US" sz="3200" dirty="0"/>
              <a:t> </a:t>
            </a:r>
            <a:r>
              <a:rPr lang="en-US" sz="3200" dirty="0" smtClean="0"/>
              <a:t>(1) </a:t>
            </a:r>
            <a:r>
              <a:rPr lang="en-US" sz="3200" dirty="0" err="1" smtClean="0"/>
              <a:t>Có</a:t>
            </a:r>
            <a:r>
              <a:rPr lang="en-US" sz="3200" dirty="0" smtClean="0"/>
              <a:t> </a:t>
            </a:r>
            <a:r>
              <a:rPr lang="en-US" sz="3200" dirty="0" err="1"/>
              <a:t>nhiều</a:t>
            </a:r>
            <a:r>
              <a:rPr lang="en-US" sz="3200" dirty="0"/>
              <a:t> </a:t>
            </a:r>
            <a:r>
              <a:rPr lang="en-US" sz="3200" dirty="0" err="1"/>
              <a:t>thắng</a:t>
            </a:r>
            <a:r>
              <a:rPr lang="en-US" sz="3200" dirty="0"/>
              <a:t> </a:t>
            </a:r>
            <a:r>
              <a:rPr lang="en-US" sz="3200" dirty="0" err="1"/>
              <a:t>cảnh</a:t>
            </a:r>
            <a:r>
              <a:rPr lang="en-US" sz="3200" dirty="0"/>
              <a:t> </a:t>
            </a:r>
            <a:r>
              <a:rPr lang="en-US" sz="3200" dirty="0" err="1"/>
              <a:t>thiên</a:t>
            </a:r>
            <a:r>
              <a:rPr lang="en-US" sz="3200" dirty="0"/>
              <a:t> </a:t>
            </a:r>
            <a:r>
              <a:rPr lang="en-US" sz="3200" dirty="0" err="1"/>
              <a:t>nhiên</a:t>
            </a:r>
            <a:r>
              <a:rPr lang="en-US" sz="3200" dirty="0"/>
              <a:t> </a:t>
            </a:r>
            <a:r>
              <a:rPr lang="en-US" sz="3200" dirty="0" err="1" smtClean="0"/>
              <a:t>tuyệt</a:t>
            </a:r>
            <a:r>
              <a:rPr lang="en-US" sz="3200" dirty="0" smtClean="0"/>
              <a:t> </a:t>
            </a:r>
            <a:r>
              <a:rPr lang="en-US" sz="3200" dirty="0" err="1" smtClean="0"/>
              <a:t>đẹp</a:t>
            </a:r>
            <a:r>
              <a:rPr lang="en-US" sz="3200" dirty="0" smtClean="0"/>
              <a:t> </a:t>
            </a:r>
            <a:r>
              <a:rPr lang="en-US" sz="3200" dirty="0" err="1"/>
              <a:t>như</a:t>
            </a:r>
            <a:r>
              <a:rPr lang="en-US" sz="3200" dirty="0"/>
              <a:t> </a:t>
            </a:r>
            <a:r>
              <a:rPr lang="en-US" sz="3200" dirty="0" err="1"/>
              <a:t>các</a:t>
            </a:r>
            <a:r>
              <a:rPr lang="en-US" sz="3200" dirty="0"/>
              <a:t> </a:t>
            </a:r>
            <a:r>
              <a:rPr lang="en-US" sz="3200" dirty="0" err="1"/>
              <a:t>khu</a:t>
            </a:r>
            <a:r>
              <a:rPr lang="en-US" sz="3200" dirty="0"/>
              <a:t> </a:t>
            </a:r>
            <a:r>
              <a:rPr lang="en-US" sz="3200" dirty="0" err="1"/>
              <a:t>rừng</a:t>
            </a:r>
            <a:r>
              <a:rPr lang="en-US" sz="3200" dirty="0"/>
              <a:t> </a:t>
            </a:r>
            <a:r>
              <a:rPr lang="en-US" sz="3200" dirty="0" err="1"/>
              <a:t>nguyên</a:t>
            </a:r>
            <a:r>
              <a:rPr lang="en-US" sz="3200" dirty="0"/>
              <a:t> </a:t>
            </a:r>
            <a:r>
              <a:rPr lang="en-US" sz="3200" dirty="0" err="1"/>
              <a:t>sinh</a:t>
            </a:r>
            <a:r>
              <a:rPr lang="en-US" sz="3200" dirty="0"/>
              <a:t>, </a:t>
            </a:r>
            <a:r>
              <a:rPr lang="en-US" sz="3200" dirty="0" err="1"/>
              <a:t>các</a:t>
            </a:r>
            <a:r>
              <a:rPr lang="en-US" sz="3200" dirty="0"/>
              <a:t> </a:t>
            </a:r>
            <a:r>
              <a:rPr lang="en-US" sz="3200" dirty="0" err="1"/>
              <a:t>thác</a:t>
            </a:r>
            <a:r>
              <a:rPr lang="en-US" sz="3200" dirty="0"/>
              <a:t> </a:t>
            </a:r>
            <a:r>
              <a:rPr lang="en-US" sz="3200" dirty="0" err="1"/>
              <a:t>nước</a:t>
            </a:r>
            <a:r>
              <a:rPr lang="en-US" sz="3200" dirty="0"/>
              <a:t> </a:t>
            </a:r>
            <a:r>
              <a:rPr lang="en-US" sz="3200" dirty="0" err="1"/>
              <a:t>và</a:t>
            </a:r>
            <a:r>
              <a:rPr lang="en-US" sz="3200" dirty="0"/>
              <a:t> </a:t>
            </a:r>
            <a:r>
              <a:rPr lang="en-US" sz="3200" dirty="0" err="1"/>
              <a:t>các</a:t>
            </a:r>
            <a:r>
              <a:rPr lang="en-US" sz="3200" dirty="0"/>
              <a:t> </a:t>
            </a:r>
            <a:r>
              <a:rPr lang="en-US" sz="3200" dirty="0" err="1"/>
              <a:t>hồ</a:t>
            </a:r>
            <a:r>
              <a:rPr lang="en-US" sz="3200" dirty="0"/>
              <a:t> </a:t>
            </a:r>
            <a:r>
              <a:rPr lang="en-US" sz="3200" dirty="0" err="1"/>
              <a:t>chứa</a:t>
            </a:r>
            <a:r>
              <a:rPr lang="en-US" sz="3200" dirty="0"/>
              <a:t> </a:t>
            </a:r>
            <a:r>
              <a:rPr lang="en-US" sz="3200" dirty="0" err="1"/>
              <a:t>nước</a:t>
            </a:r>
            <a:r>
              <a:rPr lang="en-US" sz="3200" dirty="0"/>
              <a:t> </a:t>
            </a:r>
            <a:r>
              <a:rPr lang="en-US" sz="3200" dirty="0" err="1"/>
              <a:t>tự</a:t>
            </a:r>
            <a:r>
              <a:rPr lang="en-US" sz="3200" dirty="0"/>
              <a:t> </a:t>
            </a:r>
            <a:r>
              <a:rPr lang="en-US" sz="3200" dirty="0" err="1"/>
              <a:t>nhiên</a:t>
            </a:r>
            <a:r>
              <a:rPr lang="en-US" sz="3200" dirty="0"/>
              <a:t> </a:t>
            </a:r>
            <a:r>
              <a:rPr lang="en-US" sz="3200" dirty="0" err="1"/>
              <a:t>và</a:t>
            </a:r>
            <a:r>
              <a:rPr lang="en-US" sz="3200" dirty="0"/>
              <a:t> </a:t>
            </a:r>
            <a:r>
              <a:rPr lang="en-US" sz="3200" dirty="0" err="1"/>
              <a:t>nhân</a:t>
            </a:r>
            <a:r>
              <a:rPr lang="en-US" sz="3200" dirty="0"/>
              <a:t> </a:t>
            </a:r>
            <a:r>
              <a:rPr lang="en-US" sz="3200" dirty="0" err="1"/>
              <a:t>tạo</a:t>
            </a:r>
            <a:r>
              <a:rPr lang="en-US" sz="3200" dirty="0" smtClean="0"/>
              <a:t>.. </a:t>
            </a:r>
            <a:r>
              <a:rPr lang="en-US" sz="3200" dirty="0" err="1"/>
              <a:t>Những</a:t>
            </a:r>
            <a:r>
              <a:rPr lang="en-US" sz="3200" dirty="0"/>
              <a:t> </a:t>
            </a:r>
            <a:r>
              <a:rPr lang="en-US" sz="3200" dirty="0" err="1"/>
              <a:t>khu</a:t>
            </a:r>
            <a:r>
              <a:rPr lang="en-US" sz="3200" dirty="0"/>
              <a:t> du </a:t>
            </a:r>
            <a:r>
              <a:rPr lang="en-US" sz="3200" dirty="0" err="1"/>
              <a:t>lịch</a:t>
            </a:r>
            <a:r>
              <a:rPr lang="en-US" sz="3200" dirty="0"/>
              <a:t> </a:t>
            </a:r>
            <a:r>
              <a:rPr lang="en-US" sz="3200" dirty="0" err="1"/>
              <a:t>sinh</a:t>
            </a:r>
            <a:r>
              <a:rPr lang="en-US" sz="3200" dirty="0"/>
              <a:t> </a:t>
            </a:r>
            <a:r>
              <a:rPr lang="en-US" sz="3200" dirty="0" err="1"/>
              <a:t>thái</a:t>
            </a:r>
            <a:r>
              <a:rPr lang="en-US" sz="3200" dirty="0"/>
              <a:t> </a:t>
            </a:r>
            <a:r>
              <a:rPr lang="en-US" sz="3200" dirty="0" err="1"/>
              <a:t>và</a:t>
            </a:r>
            <a:r>
              <a:rPr lang="en-US" sz="3200" dirty="0"/>
              <a:t> </a:t>
            </a:r>
            <a:r>
              <a:rPr lang="en-US" sz="3200" dirty="0" err="1"/>
              <a:t>dã</a:t>
            </a:r>
            <a:r>
              <a:rPr lang="en-US" sz="3200" dirty="0"/>
              <a:t> </a:t>
            </a:r>
            <a:r>
              <a:rPr lang="en-US" sz="3200" dirty="0" err="1"/>
              <a:t>ngoại</a:t>
            </a:r>
            <a:r>
              <a:rPr lang="en-US" sz="3200" dirty="0"/>
              <a:t> </a:t>
            </a:r>
            <a:r>
              <a:rPr lang="en-US" sz="3200" dirty="0" err="1"/>
              <a:t>trong</a:t>
            </a:r>
            <a:r>
              <a:rPr lang="en-US" sz="3200" dirty="0"/>
              <a:t> </a:t>
            </a:r>
            <a:r>
              <a:rPr lang="en-US" sz="3200" dirty="0" err="1"/>
              <a:t>vùng</a:t>
            </a:r>
            <a:r>
              <a:rPr lang="en-US" sz="3200" dirty="0"/>
              <a:t> </a:t>
            </a:r>
            <a:r>
              <a:rPr lang="en-US" sz="3200" dirty="0" err="1"/>
              <a:t>nằm</a:t>
            </a:r>
            <a:r>
              <a:rPr lang="en-US" sz="3200" dirty="0"/>
              <a:t> </a:t>
            </a:r>
            <a:r>
              <a:rPr lang="en-US" sz="3200" dirty="0" err="1"/>
              <a:t>giữa</a:t>
            </a:r>
            <a:r>
              <a:rPr lang="en-US" sz="3200" dirty="0"/>
              <a:t> </a:t>
            </a:r>
            <a:r>
              <a:rPr lang="en-US" sz="3200" dirty="0" err="1"/>
              <a:t>khu</a:t>
            </a:r>
            <a:r>
              <a:rPr lang="en-US" sz="3200" dirty="0"/>
              <a:t> </a:t>
            </a:r>
            <a:r>
              <a:rPr lang="en-US" sz="3200" dirty="0" err="1"/>
              <a:t>bảo</a:t>
            </a:r>
            <a:r>
              <a:rPr lang="en-US" sz="3200" dirty="0"/>
              <a:t> </a:t>
            </a:r>
            <a:r>
              <a:rPr lang="en-US" sz="3200" dirty="0" err="1"/>
              <a:t>tồn</a:t>
            </a:r>
            <a:r>
              <a:rPr lang="en-US" sz="3200" dirty="0"/>
              <a:t> </a:t>
            </a:r>
            <a:r>
              <a:rPr lang="en-US" sz="3200" dirty="0" err="1"/>
              <a:t>thiên</a:t>
            </a:r>
            <a:r>
              <a:rPr lang="en-US" sz="3200" dirty="0"/>
              <a:t> </a:t>
            </a:r>
            <a:r>
              <a:rPr lang="en-US" sz="3200" dirty="0" err="1" smtClean="0"/>
              <a:t>nhiên</a:t>
            </a:r>
            <a:r>
              <a:rPr lang="en-US" sz="3200" dirty="0" smtClean="0"/>
              <a:t> </a:t>
            </a:r>
            <a:r>
              <a:rPr lang="en-US" sz="3200" dirty="0" err="1" smtClean="0"/>
              <a:t>rộng</a:t>
            </a:r>
            <a:r>
              <a:rPr lang="en-US" sz="3200" dirty="0" smtClean="0"/>
              <a:t> </a:t>
            </a:r>
            <a:r>
              <a:rPr lang="en-US" sz="3200" dirty="0" err="1" smtClean="0"/>
              <a:t>lớn</a:t>
            </a:r>
            <a:r>
              <a:rPr lang="en-US" sz="3200" dirty="0" smtClean="0"/>
              <a:t> </a:t>
            </a:r>
            <a:r>
              <a:rPr lang="en-US" sz="3200" dirty="0" err="1" smtClean="0"/>
              <a:t>như</a:t>
            </a:r>
            <a:r>
              <a:rPr lang="en-US" sz="3200" dirty="0" smtClean="0"/>
              <a:t>: </a:t>
            </a:r>
            <a:r>
              <a:rPr lang="en-US" sz="3200" dirty="0" err="1"/>
              <a:t>Nâm</a:t>
            </a:r>
            <a:r>
              <a:rPr lang="en-US" sz="3200" dirty="0"/>
              <a:t> </a:t>
            </a:r>
            <a:r>
              <a:rPr lang="en-US" sz="3200" dirty="0" err="1"/>
              <a:t>Nung</a:t>
            </a:r>
            <a:r>
              <a:rPr lang="en-US" sz="3200" dirty="0"/>
              <a:t> (25.000 ha), </a:t>
            </a:r>
            <a:r>
              <a:rPr lang="en-US" sz="3200" dirty="0" err="1"/>
              <a:t>Tà</a:t>
            </a:r>
            <a:r>
              <a:rPr lang="en-US" sz="3200" dirty="0"/>
              <a:t> </a:t>
            </a:r>
            <a:r>
              <a:rPr lang="en-US" sz="3200" dirty="0" err="1"/>
              <a:t>Đùng</a:t>
            </a:r>
            <a:r>
              <a:rPr lang="en-US" sz="3200" dirty="0"/>
              <a:t> (28.000 ha) </a:t>
            </a:r>
            <a:r>
              <a:rPr lang="en-US" sz="3200" dirty="0" err="1"/>
              <a:t>và</a:t>
            </a:r>
            <a:r>
              <a:rPr lang="en-US" sz="3200" dirty="0"/>
              <a:t> </a:t>
            </a:r>
            <a:r>
              <a:rPr lang="en-US" sz="3200" dirty="0" err="1"/>
              <a:t>thảo</a:t>
            </a:r>
            <a:r>
              <a:rPr lang="en-US" sz="3200" dirty="0"/>
              <a:t> </a:t>
            </a:r>
            <a:r>
              <a:rPr lang="en-US" sz="3200" dirty="0" err="1"/>
              <a:t>nguyên</a:t>
            </a:r>
            <a:r>
              <a:rPr lang="en-US" sz="3200" dirty="0"/>
              <a:t> </a:t>
            </a:r>
            <a:r>
              <a:rPr lang="en-US" sz="3200" dirty="0" err="1"/>
              <a:t>nhỏ</a:t>
            </a:r>
            <a:r>
              <a:rPr lang="en-US" sz="3200" dirty="0"/>
              <a:t> </a:t>
            </a:r>
            <a:r>
              <a:rPr lang="en-US" sz="3200" dirty="0" err="1"/>
              <a:t>trảng</a:t>
            </a:r>
            <a:r>
              <a:rPr lang="en-US" sz="3200" dirty="0"/>
              <a:t> Ba </a:t>
            </a:r>
            <a:r>
              <a:rPr lang="en-US" sz="3200" dirty="0" err="1"/>
              <a:t>Cây</a:t>
            </a:r>
            <a:r>
              <a:rPr lang="en-US" sz="3200" dirty="0"/>
              <a:t> </a:t>
            </a:r>
            <a:r>
              <a:rPr lang="en-US" sz="3200" dirty="0" err="1"/>
              <a:t>rộng</a:t>
            </a:r>
            <a:r>
              <a:rPr lang="en-US" sz="3200" dirty="0"/>
              <a:t> </a:t>
            </a:r>
            <a:r>
              <a:rPr lang="en-US" sz="3200" dirty="0" err="1"/>
              <a:t>trên</a:t>
            </a:r>
            <a:r>
              <a:rPr lang="en-US" sz="3200" dirty="0"/>
              <a:t> 3 km2 </a:t>
            </a:r>
            <a:r>
              <a:rPr lang="en-US" sz="3200" dirty="0" err="1"/>
              <a:t>phục</a:t>
            </a:r>
            <a:r>
              <a:rPr lang="en-US" sz="3200" dirty="0"/>
              <a:t> </a:t>
            </a:r>
            <a:r>
              <a:rPr lang="en-US" sz="3200" dirty="0" err="1"/>
              <a:t>vụ</a:t>
            </a:r>
            <a:r>
              <a:rPr lang="en-US" sz="3200" dirty="0"/>
              <a:t> du </a:t>
            </a:r>
            <a:r>
              <a:rPr lang="en-US" sz="3200" dirty="0" err="1"/>
              <a:t>lịch</a:t>
            </a:r>
            <a:r>
              <a:rPr lang="en-US" sz="3200" dirty="0"/>
              <a:t> </a:t>
            </a:r>
            <a:r>
              <a:rPr lang="en-US" sz="3200" dirty="0" err="1"/>
              <a:t>thể</a:t>
            </a:r>
            <a:r>
              <a:rPr lang="en-US" sz="3200" dirty="0"/>
              <a:t> </a:t>
            </a:r>
            <a:r>
              <a:rPr lang="en-US" sz="3200" dirty="0" err="1"/>
              <a:t>thao</a:t>
            </a:r>
            <a:r>
              <a:rPr lang="en-US" sz="3200" dirty="0"/>
              <a:t>, </a:t>
            </a:r>
            <a:r>
              <a:rPr lang="en-US" sz="3200" dirty="0" err="1"/>
              <a:t>cưỡi</a:t>
            </a:r>
            <a:r>
              <a:rPr lang="en-US" sz="3200" dirty="0"/>
              <a:t> </a:t>
            </a:r>
            <a:r>
              <a:rPr lang="en-US" sz="3200" dirty="0" err="1"/>
              <a:t>ngựa</a:t>
            </a:r>
            <a:r>
              <a:rPr lang="en-US" sz="3200" dirty="0"/>
              <a:t>, </a:t>
            </a:r>
            <a:r>
              <a:rPr lang="en-US" sz="3200" dirty="0" err="1"/>
              <a:t>cắm</a:t>
            </a:r>
            <a:r>
              <a:rPr lang="en-US" sz="3200" dirty="0"/>
              <a:t> </a:t>
            </a:r>
            <a:r>
              <a:rPr lang="en-US" sz="3200" dirty="0" err="1"/>
              <a:t>trại</a:t>
            </a:r>
            <a:r>
              <a:rPr lang="en-US" sz="3200" dirty="0"/>
              <a:t>.....</a:t>
            </a:r>
            <a:br>
              <a:rPr lang="en-US" sz="3200" dirty="0"/>
            </a:br>
            <a:r>
              <a:rPr lang="en-US" sz="3200" dirty="0"/>
              <a:t>  </a:t>
            </a:r>
            <a:r>
              <a:rPr lang="en-US" sz="3200" dirty="0" smtClean="0"/>
              <a:t>(2) </a:t>
            </a:r>
            <a:r>
              <a:rPr lang="en-US" sz="3200" dirty="0" err="1" smtClean="0"/>
              <a:t>Có</a:t>
            </a:r>
            <a:r>
              <a:rPr lang="en-US" sz="3200" dirty="0" smtClean="0"/>
              <a:t> </a:t>
            </a:r>
            <a:r>
              <a:rPr lang="en-US" sz="3200" dirty="0" err="1" smtClean="0"/>
              <a:t>bản</a:t>
            </a:r>
            <a:r>
              <a:rPr lang="en-US" sz="3200" dirty="0" smtClean="0"/>
              <a:t> </a:t>
            </a:r>
            <a:r>
              <a:rPr lang="en-US" sz="3200" dirty="0" err="1" smtClean="0"/>
              <a:t>sắc</a:t>
            </a:r>
            <a:r>
              <a:rPr lang="en-US" sz="3200" dirty="0" smtClean="0"/>
              <a:t> </a:t>
            </a:r>
            <a:r>
              <a:rPr lang="en-US" sz="3200" dirty="0" err="1" smtClean="0"/>
              <a:t>văn</a:t>
            </a:r>
            <a:r>
              <a:rPr lang="en-US" sz="3200" dirty="0" smtClean="0"/>
              <a:t> </a:t>
            </a:r>
            <a:r>
              <a:rPr lang="en-US" sz="3200" dirty="0" err="1"/>
              <a:t>hóa</a:t>
            </a:r>
            <a:r>
              <a:rPr lang="en-US" sz="3200" dirty="0"/>
              <a:t> </a:t>
            </a:r>
            <a:r>
              <a:rPr lang="en-US" sz="3200" dirty="0" err="1"/>
              <a:t>truyền</a:t>
            </a:r>
            <a:r>
              <a:rPr lang="en-US" sz="3200" dirty="0"/>
              <a:t> </a:t>
            </a:r>
            <a:r>
              <a:rPr lang="en-US" sz="3200" dirty="0" err="1"/>
              <a:t>thống</a:t>
            </a:r>
            <a:r>
              <a:rPr lang="en-US" sz="3200" dirty="0"/>
              <a:t> </a:t>
            </a:r>
            <a:r>
              <a:rPr lang="en-US" sz="3200" dirty="0" err="1"/>
              <a:t>độc</a:t>
            </a:r>
            <a:r>
              <a:rPr lang="en-US" sz="3200" dirty="0"/>
              <a:t> </a:t>
            </a:r>
            <a:r>
              <a:rPr lang="en-US" sz="3200" dirty="0" err="1"/>
              <a:t>đáo</a:t>
            </a:r>
            <a:r>
              <a:rPr lang="en-US" sz="3200" dirty="0"/>
              <a:t> </a:t>
            </a:r>
            <a:r>
              <a:rPr lang="en-US" sz="3200" dirty="0" err="1"/>
              <a:t>như</a:t>
            </a:r>
            <a:r>
              <a:rPr lang="en-US" sz="3200" dirty="0"/>
              <a:t> </a:t>
            </a:r>
            <a:r>
              <a:rPr lang="en-US" sz="3200" dirty="0" err="1" smtClean="0"/>
              <a:t>Lễ</a:t>
            </a:r>
            <a:r>
              <a:rPr lang="en-US" sz="3200" dirty="0" smtClean="0"/>
              <a:t> </a:t>
            </a:r>
            <a:r>
              <a:rPr lang="en-US" sz="3200" dirty="0" err="1" smtClean="0"/>
              <a:t>hội</a:t>
            </a:r>
            <a:r>
              <a:rPr lang="en-US" sz="3200" dirty="0" smtClean="0"/>
              <a:t> VH </a:t>
            </a:r>
            <a:r>
              <a:rPr lang="en-US" sz="3200" dirty="0" err="1" smtClean="0"/>
              <a:t>cồng</a:t>
            </a:r>
            <a:r>
              <a:rPr lang="en-US" sz="3200" dirty="0" smtClean="0"/>
              <a:t> </a:t>
            </a:r>
            <a:r>
              <a:rPr lang="en-US" sz="3200" dirty="0" err="1"/>
              <a:t>chiêng</a:t>
            </a:r>
            <a:r>
              <a:rPr lang="en-US" sz="3200" dirty="0"/>
              <a:t>, </a:t>
            </a:r>
            <a:r>
              <a:rPr lang="en-US" sz="3200" dirty="0" err="1"/>
              <a:t>uống</a:t>
            </a:r>
            <a:r>
              <a:rPr lang="en-US" sz="3200" dirty="0"/>
              <a:t> </a:t>
            </a:r>
            <a:r>
              <a:rPr lang="en-US" sz="3200" dirty="0" err="1"/>
              <a:t>rượu</a:t>
            </a:r>
            <a:r>
              <a:rPr lang="en-US" sz="3200" dirty="0"/>
              <a:t> </a:t>
            </a:r>
            <a:r>
              <a:rPr lang="en-US" sz="3200" dirty="0" err="1"/>
              <a:t>cần</a:t>
            </a:r>
            <a:r>
              <a:rPr lang="en-US" sz="3200" dirty="0"/>
              <a:t>, </a:t>
            </a:r>
            <a:r>
              <a:rPr lang="en-US" sz="3200" dirty="0" err="1"/>
              <a:t>lễ</a:t>
            </a:r>
            <a:r>
              <a:rPr lang="en-US" sz="3200" dirty="0"/>
              <a:t> </a:t>
            </a:r>
            <a:r>
              <a:rPr lang="en-US" sz="3200" dirty="0" err="1"/>
              <a:t>hội</a:t>
            </a:r>
            <a:r>
              <a:rPr lang="en-US" sz="3200" dirty="0"/>
              <a:t> </a:t>
            </a:r>
            <a:r>
              <a:rPr lang="en-US" sz="3200" dirty="0" err="1"/>
              <a:t>ăn</a:t>
            </a:r>
            <a:r>
              <a:rPr lang="en-US" sz="3200" dirty="0"/>
              <a:t> </a:t>
            </a:r>
            <a:r>
              <a:rPr lang="en-US" sz="3200" dirty="0" err="1"/>
              <a:t>trâu</a:t>
            </a:r>
            <a:r>
              <a:rPr lang="en-US" sz="3200" dirty="0"/>
              <a:t> ...</a:t>
            </a:r>
            <a:r>
              <a:rPr lang="en-US" sz="3200" dirty="0" err="1"/>
              <a:t>là</a:t>
            </a:r>
            <a:r>
              <a:rPr lang="en-US" sz="3200" dirty="0"/>
              <a:t> </a:t>
            </a:r>
            <a:r>
              <a:rPr lang="en-US" sz="3200" dirty="0" err="1"/>
              <a:t>những</a:t>
            </a:r>
            <a:r>
              <a:rPr lang="en-US" sz="3200" dirty="0"/>
              <a:t> </a:t>
            </a:r>
            <a:r>
              <a:rPr lang="en-US" sz="3200" dirty="0" err="1"/>
              <a:t>tiềm</a:t>
            </a:r>
            <a:r>
              <a:rPr lang="en-US" sz="3200" dirty="0"/>
              <a:t> </a:t>
            </a:r>
            <a:r>
              <a:rPr lang="en-US" sz="3200" dirty="0" err="1"/>
              <a:t>năng</a:t>
            </a:r>
            <a:r>
              <a:rPr lang="en-US" sz="3200" dirty="0"/>
              <a:t> </a:t>
            </a:r>
            <a:r>
              <a:rPr lang="en-US" sz="3200" dirty="0" err="1"/>
              <a:t>cho</a:t>
            </a:r>
            <a:r>
              <a:rPr lang="en-US" sz="3200" dirty="0"/>
              <a:t> </a:t>
            </a:r>
            <a:r>
              <a:rPr lang="en-US" sz="3200" dirty="0" err="1"/>
              <a:t>phát</a:t>
            </a:r>
            <a:r>
              <a:rPr lang="en-US" sz="3200" dirty="0"/>
              <a:t> </a:t>
            </a:r>
            <a:r>
              <a:rPr lang="en-US" sz="3200" dirty="0" err="1"/>
              <a:t>triển</a:t>
            </a:r>
            <a:r>
              <a:rPr lang="en-US" sz="3200" dirty="0"/>
              <a:t> du </a:t>
            </a:r>
            <a:r>
              <a:rPr lang="en-US" sz="3200" dirty="0" err="1"/>
              <a:t>lịch</a:t>
            </a:r>
            <a:r>
              <a:rPr lang="en-US" sz="3200" dirty="0"/>
              <a:t> </a:t>
            </a:r>
            <a:r>
              <a:rPr lang="en-US" sz="3200" dirty="0" err="1"/>
              <a:t>văn</a:t>
            </a:r>
            <a:r>
              <a:rPr lang="en-US" sz="3200" dirty="0"/>
              <a:t> </a:t>
            </a:r>
            <a:r>
              <a:rPr lang="en-US" sz="3200" dirty="0" err="1"/>
              <a:t>hóa</a:t>
            </a:r>
            <a:r>
              <a:rPr lang="en-US" sz="3200" dirty="0"/>
              <a:t>, </a:t>
            </a:r>
            <a:r>
              <a:rPr lang="en-US" sz="3200" dirty="0" err="1"/>
              <a:t>nhân</a:t>
            </a:r>
            <a:r>
              <a:rPr lang="en-US" sz="3200" dirty="0"/>
              <a:t> </a:t>
            </a:r>
            <a:r>
              <a:rPr lang="en-US" sz="3200" dirty="0" err="1"/>
              <a:t>văn</a:t>
            </a:r>
            <a:r>
              <a:rPr lang="en-US" sz="3200" dirty="0"/>
              <a:t>. </a:t>
            </a:r>
            <a:r>
              <a:rPr lang="en-US" sz="3200" dirty="0" err="1"/>
              <a:t>Đặc</a:t>
            </a:r>
            <a:r>
              <a:rPr lang="en-US" sz="3200" dirty="0"/>
              <a:t> </a:t>
            </a:r>
            <a:r>
              <a:rPr lang="en-US" sz="3200" dirty="0" err="1"/>
              <a:t>biệt</a:t>
            </a:r>
            <a:r>
              <a:rPr lang="en-US" sz="3200" dirty="0"/>
              <a:t> </a:t>
            </a:r>
            <a:r>
              <a:rPr lang="en-US" sz="3200" dirty="0" err="1"/>
              <a:t>là</a:t>
            </a:r>
            <a:r>
              <a:rPr lang="en-US" sz="3200" dirty="0"/>
              <a:t> </a:t>
            </a:r>
            <a:r>
              <a:rPr lang="en-US" sz="3200" dirty="0" err="1"/>
              <a:t>dân</a:t>
            </a:r>
            <a:r>
              <a:rPr lang="en-US" sz="3200" dirty="0"/>
              <a:t> </a:t>
            </a:r>
            <a:r>
              <a:rPr lang="en-US" sz="3200" dirty="0" err="1"/>
              <a:t>tộc</a:t>
            </a:r>
            <a:r>
              <a:rPr lang="en-US" sz="3200" dirty="0"/>
              <a:t> </a:t>
            </a:r>
            <a:r>
              <a:rPr lang="en-US" sz="3200" dirty="0" err="1"/>
              <a:t>M'Nông</a:t>
            </a:r>
            <a:r>
              <a:rPr lang="en-US" sz="3200" dirty="0"/>
              <a:t> </a:t>
            </a:r>
            <a:r>
              <a:rPr lang="en-US" sz="3200" dirty="0" err="1"/>
              <a:t>có</a:t>
            </a:r>
            <a:r>
              <a:rPr lang="en-US" sz="3200" dirty="0"/>
              <a:t> </a:t>
            </a:r>
            <a:r>
              <a:rPr lang="en-US" sz="3200" dirty="0" err="1"/>
              <a:t>truyền</a:t>
            </a:r>
            <a:r>
              <a:rPr lang="en-US" sz="3200" dirty="0"/>
              <a:t> </a:t>
            </a:r>
            <a:r>
              <a:rPr lang="en-US" sz="3200" dirty="0" err="1"/>
              <a:t>thống</a:t>
            </a:r>
            <a:r>
              <a:rPr lang="en-US" sz="3200" dirty="0"/>
              <a:t> </a:t>
            </a:r>
            <a:r>
              <a:rPr lang="en-US" sz="3200" dirty="0" err="1"/>
              <a:t>văn</a:t>
            </a:r>
            <a:r>
              <a:rPr lang="en-US" sz="3200" dirty="0"/>
              <a:t> </a:t>
            </a:r>
            <a:r>
              <a:rPr lang="en-US" sz="3200" dirty="0" err="1"/>
              <a:t>hóa</a:t>
            </a:r>
            <a:r>
              <a:rPr lang="en-US" sz="3200" dirty="0"/>
              <a:t> </a:t>
            </a:r>
            <a:r>
              <a:rPr lang="en-US" sz="3200" dirty="0" err="1"/>
              <a:t>độc</a:t>
            </a:r>
            <a:r>
              <a:rPr lang="en-US" sz="3200" dirty="0"/>
              <a:t> </a:t>
            </a:r>
            <a:r>
              <a:rPr lang="en-US" sz="3200" dirty="0" err="1"/>
              <a:t>đáo</a:t>
            </a:r>
            <a:r>
              <a:rPr lang="en-US" sz="3200" dirty="0"/>
              <a:t>, </a:t>
            </a:r>
            <a:r>
              <a:rPr lang="en-US" sz="3200" dirty="0" err="1"/>
              <a:t>giàu</a:t>
            </a:r>
            <a:r>
              <a:rPr lang="en-US" sz="3200" dirty="0"/>
              <a:t> </a:t>
            </a:r>
            <a:r>
              <a:rPr lang="en-US" sz="3200" dirty="0" err="1"/>
              <a:t>bản</a:t>
            </a:r>
            <a:r>
              <a:rPr lang="en-US" sz="3200" dirty="0"/>
              <a:t> </a:t>
            </a:r>
            <a:r>
              <a:rPr lang="en-US" sz="3200" dirty="0" err="1"/>
              <a:t>sắc</a:t>
            </a:r>
            <a:r>
              <a:rPr lang="en-US" sz="3200" dirty="0"/>
              <a:t> </a:t>
            </a:r>
            <a:r>
              <a:rPr lang="en-US" sz="3200" dirty="0" err="1"/>
              <a:t>dân</a:t>
            </a:r>
            <a:r>
              <a:rPr lang="en-US" sz="3200" dirty="0"/>
              <a:t> </a:t>
            </a:r>
            <a:r>
              <a:rPr lang="en-US" sz="3200" dirty="0" err="1"/>
              <a:t>tộc</a:t>
            </a:r>
            <a:r>
              <a:rPr lang="en-US" sz="3200" dirty="0"/>
              <a:t>, </a:t>
            </a:r>
            <a:r>
              <a:rPr lang="en-US" sz="3200" dirty="0" err="1"/>
              <a:t>có</a:t>
            </a:r>
            <a:r>
              <a:rPr lang="en-US" sz="3200" dirty="0"/>
              <a:t> </a:t>
            </a:r>
            <a:r>
              <a:rPr lang="en-US" sz="3200" dirty="0" err="1"/>
              <a:t>các</a:t>
            </a:r>
            <a:r>
              <a:rPr lang="en-US" sz="3200" dirty="0"/>
              <a:t> </a:t>
            </a:r>
            <a:r>
              <a:rPr lang="en-US" sz="3200" dirty="0" err="1"/>
              <a:t>sử</a:t>
            </a:r>
            <a:r>
              <a:rPr lang="en-US" sz="3200" dirty="0"/>
              <a:t> </a:t>
            </a:r>
            <a:r>
              <a:rPr lang="en-US" sz="3200" dirty="0" err="1"/>
              <a:t>thi</a:t>
            </a:r>
            <a:r>
              <a:rPr lang="en-US" sz="3200" dirty="0"/>
              <a:t>, </a:t>
            </a:r>
            <a:r>
              <a:rPr lang="en-US" sz="3200" dirty="0" err="1"/>
              <a:t>các</a:t>
            </a:r>
            <a:r>
              <a:rPr lang="en-US" sz="3200" dirty="0"/>
              <a:t> </a:t>
            </a:r>
            <a:r>
              <a:rPr lang="en-US" sz="3200" dirty="0" err="1"/>
              <a:t>lễ</a:t>
            </a:r>
            <a:r>
              <a:rPr lang="en-US" sz="3200" dirty="0"/>
              <a:t> </a:t>
            </a:r>
            <a:r>
              <a:rPr lang="en-US" sz="3200" dirty="0" err="1"/>
              <a:t>hội</a:t>
            </a:r>
            <a:r>
              <a:rPr lang="en-US" sz="3200" dirty="0"/>
              <a:t>. </a:t>
            </a:r>
            <a:r>
              <a:rPr lang="en-US" sz="3200" dirty="0" err="1"/>
              <a:t>Đây</a:t>
            </a:r>
            <a:r>
              <a:rPr lang="en-US" sz="3200" dirty="0"/>
              <a:t> </a:t>
            </a:r>
            <a:r>
              <a:rPr lang="en-US" sz="3200" dirty="0" err="1"/>
              <a:t>là</a:t>
            </a:r>
            <a:r>
              <a:rPr lang="en-US" sz="3200" dirty="0"/>
              <a:t> </a:t>
            </a:r>
            <a:r>
              <a:rPr lang="en-US" sz="3200" dirty="0" err="1"/>
              <a:t>yếu</a:t>
            </a:r>
            <a:r>
              <a:rPr lang="en-US" sz="3200" dirty="0"/>
              <a:t> </a:t>
            </a:r>
            <a:r>
              <a:rPr lang="en-US" sz="3200" dirty="0" err="1"/>
              <a:t>tố</a:t>
            </a:r>
            <a:r>
              <a:rPr lang="en-US" sz="3200" dirty="0"/>
              <a:t> </a:t>
            </a:r>
            <a:r>
              <a:rPr lang="en-US" sz="3200" dirty="0" err="1"/>
              <a:t>có</a:t>
            </a:r>
            <a:r>
              <a:rPr lang="en-US" sz="3200" dirty="0"/>
              <a:t> </a:t>
            </a:r>
            <a:r>
              <a:rPr lang="en-US" sz="3200" dirty="0" err="1"/>
              <a:t>thể</a:t>
            </a:r>
            <a:r>
              <a:rPr lang="en-US" sz="3200" dirty="0"/>
              <a:t> </a:t>
            </a:r>
            <a:r>
              <a:rPr lang="en-US" sz="3200" dirty="0" err="1"/>
              <a:t>khai</a:t>
            </a:r>
            <a:r>
              <a:rPr lang="en-US" sz="3200" dirty="0"/>
              <a:t> </a:t>
            </a:r>
            <a:r>
              <a:rPr lang="en-US" sz="3200" dirty="0" err="1"/>
              <a:t>thác</a:t>
            </a:r>
            <a:r>
              <a:rPr lang="en-US" sz="3200" dirty="0"/>
              <a:t> </a:t>
            </a:r>
            <a:r>
              <a:rPr lang="en-US" sz="3200" dirty="0" err="1"/>
              <a:t>phát</a:t>
            </a:r>
            <a:r>
              <a:rPr lang="en-US" sz="3200" dirty="0"/>
              <a:t> </a:t>
            </a:r>
            <a:r>
              <a:rPr lang="en-US" sz="3200" dirty="0" err="1"/>
              <a:t>triển</a:t>
            </a:r>
            <a:r>
              <a:rPr lang="en-US" sz="3200" dirty="0"/>
              <a:t> du </a:t>
            </a:r>
            <a:r>
              <a:rPr lang="en-US" sz="3200" dirty="0" err="1" smtClean="0"/>
              <a:t>lịch</a:t>
            </a:r>
            <a:endParaRPr lang="en-US" sz="3200" dirty="0">
              <a:solidFill>
                <a:schemeClr val="accent5">
                  <a:lumMod val="75000"/>
                </a:schemeClr>
              </a:solidFill>
            </a:endParaRPr>
          </a:p>
        </p:txBody>
      </p:sp>
      <p:sp>
        <p:nvSpPr>
          <p:cNvPr id="4" name="Title 1"/>
          <p:cNvSpPr>
            <a:spLocks noGrp="1"/>
          </p:cNvSpPr>
          <p:nvPr>
            <p:ph type="title"/>
          </p:nvPr>
        </p:nvSpPr>
        <p:spPr>
          <a:xfrm>
            <a:off x="838200" y="196313"/>
            <a:ext cx="10515600" cy="943170"/>
          </a:xfrm>
          <a:solidFill>
            <a:schemeClr val="accent4">
              <a:lumMod val="75000"/>
            </a:schemeClr>
          </a:solidFill>
        </p:spPr>
        <p:txBody>
          <a:bodyPr>
            <a:noAutofit/>
          </a:bodyPr>
          <a:lstStyle/>
          <a:p>
            <a:r>
              <a:rPr lang="en-US" sz="3200" b="1" dirty="0" smtClean="0">
                <a:solidFill>
                  <a:schemeClr val="bg1"/>
                </a:solidFill>
                <a:cs typeface="Arial" panose="020B0604020202020204" pitchFamily="34" charset="0"/>
              </a:rPr>
              <a:t>III.TIỀM NĂNG PHÁT TRIỂN DU LỊCH CỦA</a:t>
            </a:r>
            <a:br>
              <a:rPr lang="en-US" sz="3200" b="1" dirty="0" smtClean="0">
                <a:solidFill>
                  <a:schemeClr val="bg1"/>
                </a:solidFill>
                <a:cs typeface="Arial" panose="020B0604020202020204" pitchFamily="34" charset="0"/>
              </a:rPr>
            </a:br>
            <a:r>
              <a:rPr lang="en-US" sz="3200" b="1" dirty="0" smtClean="0">
                <a:solidFill>
                  <a:schemeClr val="bg1"/>
                </a:solidFill>
                <a:cs typeface="Arial" panose="020B0604020202020204" pitchFamily="34" charset="0"/>
              </a:rPr>
              <a:t> ĐĂK  NÔNG</a:t>
            </a:r>
            <a:endParaRPr lang="en-US" sz="3200" b="1" dirty="0">
              <a:solidFill>
                <a:schemeClr val="bg1"/>
              </a:solidFill>
              <a:cs typeface="Arial" panose="020B0604020202020204" pitchFamily="34" charset="0"/>
            </a:endParaRPr>
          </a:p>
        </p:txBody>
      </p:sp>
    </p:spTree>
    <p:extLst>
      <p:ext uri="{BB962C8B-B14F-4D97-AF65-F5344CB8AC3E}">
        <p14:creationId xmlns:p14="http://schemas.microsoft.com/office/powerpoint/2010/main" val="119744786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39727" y="1329397"/>
            <a:ext cx="10515600" cy="5345723"/>
          </a:xfrm>
        </p:spPr>
        <p:txBody>
          <a:bodyPr>
            <a:normAutofit lnSpcReduction="10000"/>
          </a:bodyPr>
          <a:lstStyle/>
          <a:p>
            <a:pPr marL="0" indent="0" algn="just">
              <a:buNone/>
            </a:pPr>
            <a:r>
              <a:rPr lang="en-US" sz="3200" dirty="0" smtClean="0"/>
              <a:t>(3) </a:t>
            </a:r>
            <a:r>
              <a:rPr lang="en-US" sz="3200" dirty="0" err="1"/>
              <a:t>Đăc</a:t>
            </a:r>
            <a:r>
              <a:rPr lang="en-US" sz="3200" dirty="0"/>
              <a:t> </a:t>
            </a:r>
            <a:r>
              <a:rPr lang="en-US" sz="3200" dirty="0" err="1" smtClean="0"/>
              <a:t>biệt</a:t>
            </a:r>
            <a:r>
              <a:rPr lang="en-US" sz="3200" dirty="0" smtClean="0"/>
              <a:t>, </a:t>
            </a:r>
            <a:r>
              <a:rPr lang="en-US" sz="3200" dirty="0" err="1"/>
              <a:t>Đắk</a:t>
            </a:r>
            <a:r>
              <a:rPr lang="en-US" sz="3200" dirty="0"/>
              <a:t> </a:t>
            </a:r>
            <a:r>
              <a:rPr lang="en-US" sz="3200" dirty="0" err="1"/>
              <a:t>Nông</a:t>
            </a:r>
            <a:r>
              <a:rPr lang="en-US" sz="3200" dirty="0"/>
              <a:t> </a:t>
            </a:r>
            <a:r>
              <a:rPr lang="en-US" sz="3200" dirty="0" err="1"/>
              <a:t>còn</a:t>
            </a:r>
            <a:r>
              <a:rPr lang="en-US" sz="3200" dirty="0"/>
              <a:t> </a:t>
            </a:r>
            <a:r>
              <a:rPr lang="en-US" sz="3200" dirty="0" err="1"/>
              <a:t>có</a:t>
            </a:r>
            <a:r>
              <a:rPr lang="en-US" sz="3200" dirty="0"/>
              <a:t> </a:t>
            </a:r>
            <a:r>
              <a:rPr lang="en-US" sz="3200" dirty="0" err="1"/>
              <a:t>một</a:t>
            </a:r>
            <a:r>
              <a:rPr lang="en-US" sz="3200" dirty="0"/>
              <a:t> </a:t>
            </a:r>
            <a:r>
              <a:rPr lang="en-US" sz="3200" dirty="0" err="1"/>
              <a:t>công</a:t>
            </a:r>
            <a:r>
              <a:rPr lang="en-US" sz="3200" dirty="0"/>
              <a:t> </a:t>
            </a:r>
            <a:r>
              <a:rPr lang="en-US" sz="3200" dirty="0" err="1"/>
              <a:t>viên</a:t>
            </a:r>
            <a:r>
              <a:rPr lang="en-US" sz="3200" dirty="0"/>
              <a:t> </a:t>
            </a:r>
            <a:r>
              <a:rPr lang="en-US" sz="3200" dirty="0" err="1"/>
              <a:t>địa</a:t>
            </a:r>
            <a:r>
              <a:rPr lang="en-US" sz="3200" dirty="0"/>
              <a:t> </a:t>
            </a:r>
            <a:r>
              <a:rPr lang="en-US" sz="3200" dirty="0" err="1"/>
              <a:t>chất</a:t>
            </a:r>
            <a:r>
              <a:rPr lang="en-US" sz="3200" dirty="0"/>
              <a:t> </a:t>
            </a:r>
            <a:r>
              <a:rPr lang="en-US" sz="3200" dirty="0" err="1"/>
              <a:t>độc</a:t>
            </a:r>
            <a:r>
              <a:rPr lang="en-US" sz="3200" dirty="0"/>
              <a:t> </a:t>
            </a:r>
            <a:r>
              <a:rPr lang="en-US" sz="3200" dirty="0" err="1"/>
              <a:t>đáo</a:t>
            </a:r>
            <a:r>
              <a:rPr lang="en-US" sz="3200" dirty="0"/>
              <a:t> (</a:t>
            </a:r>
            <a:r>
              <a:rPr lang="en-US" sz="3200" dirty="0" err="1"/>
              <a:t>gọi</a:t>
            </a:r>
            <a:r>
              <a:rPr lang="en-US" sz="3200" dirty="0"/>
              <a:t> </a:t>
            </a:r>
            <a:r>
              <a:rPr lang="en-US" sz="3200" dirty="0" err="1"/>
              <a:t>là</a:t>
            </a:r>
            <a:r>
              <a:rPr lang="en-US" sz="3200" dirty="0"/>
              <a:t> </a:t>
            </a:r>
            <a:r>
              <a:rPr lang="en-US" sz="3200" dirty="0" err="1"/>
              <a:t>Công</a:t>
            </a:r>
            <a:r>
              <a:rPr lang="en-US" sz="3200" dirty="0"/>
              <a:t> </a:t>
            </a:r>
            <a:r>
              <a:rPr lang="en-US" sz="3200" dirty="0" err="1"/>
              <a:t>viên</a:t>
            </a:r>
            <a:r>
              <a:rPr lang="en-US" sz="3200" dirty="0"/>
              <a:t> </a:t>
            </a:r>
            <a:r>
              <a:rPr lang="en-US" sz="3200" dirty="0" err="1"/>
              <a:t>địa</a:t>
            </a:r>
            <a:r>
              <a:rPr lang="en-US" sz="3200" dirty="0"/>
              <a:t> </a:t>
            </a:r>
            <a:r>
              <a:rPr lang="en-US" sz="3200" dirty="0" err="1"/>
              <a:t>chất</a:t>
            </a:r>
            <a:r>
              <a:rPr lang="en-US" sz="3200" dirty="0"/>
              <a:t> </a:t>
            </a:r>
            <a:r>
              <a:rPr lang="en-US" sz="3200" dirty="0" err="1"/>
              <a:t>Đăk</a:t>
            </a:r>
            <a:r>
              <a:rPr lang="en-US" sz="3200" dirty="0"/>
              <a:t> </a:t>
            </a:r>
            <a:r>
              <a:rPr lang="en-US" sz="3200" dirty="0" err="1"/>
              <a:t>Nông</a:t>
            </a:r>
            <a:r>
              <a:rPr lang="en-US" sz="3200" dirty="0"/>
              <a:t>) </a:t>
            </a:r>
            <a:r>
              <a:rPr lang="en-US" sz="3200" dirty="0" err="1"/>
              <a:t>được</a:t>
            </a:r>
            <a:r>
              <a:rPr lang="en-US" sz="3200" dirty="0"/>
              <a:t> UNESSCO </a:t>
            </a:r>
            <a:r>
              <a:rPr lang="en-US" sz="3200" dirty="0" err="1"/>
              <a:t>chính</a:t>
            </a:r>
            <a:r>
              <a:rPr lang="en-US" sz="3200" dirty="0"/>
              <a:t> </a:t>
            </a:r>
            <a:r>
              <a:rPr lang="en-US" sz="3200" dirty="0" err="1"/>
              <a:t>thức</a:t>
            </a:r>
            <a:r>
              <a:rPr lang="en-US" sz="3200" dirty="0"/>
              <a:t> </a:t>
            </a:r>
            <a:r>
              <a:rPr lang="en-US" sz="3200" dirty="0" err="1"/>
              <a:t>công</a:t>
            </a:r>
            <a:r>
              <a:rPr lang="en-US" sz="3200" dirty="0"/>
              <a:t> </a:t>
            </a:r>
            <a:r>
              <a:rPr lang="en-US" sz="3200" dirty="0" err="1"/>
              <a:t>nhận</a:t>
            </a:r>
            <a:r>
              <a:rPr lang="en-US" sz="3200" dirty="0"/>
              <a:t> </a:t>
            </a:r>
            <a:r>
              <a:rPr lang="en-US" sz="3200" dirty="0" err="1"/>
              <a:t>là</a:t>
            </a:r>
            <a:r>
              <a:rPr lang="en-US" sz="3200" dirty="0"/>
              <a:t> </a:t>
            </a:r>
            <a:r>
              <a:rPr lang="en-US" sz="3200" dirty="0" err="1"/>
              <a:t>Công</a:t>
            </a:r>
            <a:r>
              <a:rPr lang="en-US" sz="3200" dirty="0"/>
              <a:t> </a:t>
            </a:r>
            <a:r>
              <a:rPr lang="en-US" sz="3200" dirty="0" err="1"/>
              <a:t>viên</a:t>
            </a:r>
            <a:r>
              <a:rPr lang="en-US" sz="3200" dirty="0"/>
              <a:t> </a:t>
            </a:r>
            <a:r>
              <a:rPr lang="en-US" sz="3200" dirty="0" err="1"/>
              <a:t>địa</a:t>
            </a:r>
            <a:r>
              <a:rPr lang="en-US" sz="3200" dirty="0"/>
              <a:t> </a:t>
            </a:r>
            <a:r>
              <a:rPr lang="en-US" sz="3200" dirty="0" err="1"/>
              <a:t>chất</a:t>
            </a:r>
            <a:r>
              <a:rPr lang="en-US" sz="3200" dirty="0"/>
              <a:t> </a:t>
            </a:r>
            <a:r>
              <a:rPr lang="en-US" sz="3200" dirty="0" err="1"/>
              <a:t>toàn</a:t>
            </a:r>
            <a:r>
              <a:rPr lang="en-US" sz="3200" dirty="0"/>
              <a:t> </a:t>
            </a:r>
            <a:r>
              <a:rPr lang="en-US" sz="3200" dirty="0" err="1"/>
              <a:t>cầu</a:t>
            </a:r>
            <a:r>
              <a:rPr lang="en-US" sz="3200" dirty="0"/>
              <a:t> </a:t>
            </a:r>
            <a:r>
              <a:rPr lang="en-US" sz="3200" dirty="0" err="1"/>
              <a:t>vào</a:t>
            </a:r>
            <a:r>
              <a:rPr lang="en-US" sz="3200" dirty="0"/>
              <a:t> </a:t>
            </a:r>
            <a:r>
              <a:rPr lang="en-US" sz="3200" dirty="0" err="1"/>
              <a:t>năm</a:t>
            </a:r>
            <a:r>
              <a:rPr lang="en-US" sz="3200" dirty="0"/>
              <a:t> 2020, </a:t>
            </a:r>
            <a:r>
              <a:rPr lang="en-US" sz="3200" dirty="0" err="1"/>
              <a:t>với</a:t>
            </a:r>
            <a:r>
              <a:rPr lang="en-US" sz="3200" dirty="0"/>
              <a:t> </a:t>
            </a:r>
            <a:r>
              <a:rPr lang="en-US" sz="3200" dirty="0" err="1"/>
              <a:t>ranh</a:t>
            </a:r>
            <a:r>
              <a:rPr lang="en-US" sz="3200" dirty="0"/>
              <a:t> </a:t>
            </a:r>
            <a:r>
              <a:rPr lang="en-US" sz="3200" dirty="0" err="1"/>
              <a:t>giới</a:t>
            </a:r>
            <a:r>
              <a:rPr lang="en-US" sz="3200" dirty="0"/>
              <a:t> </a:t>
            </a:r>
            <a:r>
              <a:rPr lang="en-US" sz="3200" dirty="0" err="1"/>
              <a:t>trải</a:t>
            </a:r>
            <a:r>
              <a:rPr lang="en-US" sz="3200" dirty="0"/>
              <a:t> </a:t>
            </a:r>
            <a:r>
              <a:rPr lang="en-US" sz="3200" dirty="0" err="1"/>
              <a:t>dài</a:t>
            </a:r>
            <a:r>
              <a:rPr lang="en-US" sz="3200" dirty="0"/>
              <a:t> </a:t>
            </a:r>
            <a:r>
              <a:rPr lang="en-US" sz="3200" dirty="0" err="1"/>
              <a:t>trên</a:t>
            </a:r>
            <a:r>
              <a:rPr lang="en-US" sz="3200" dirty="0"/>
              <a:t> 5 </a:t>
            </a:r>
            <a:r>
              <a:rPr lang="en-US" sz="3200" dirty="0" err="1"/>
              <a:t>huyện</a:t>
            </a:r>
            <a:r>
              <a:rPr lang="en-US" sz="3200" dirty="0"/>
              <a:t> </a:t>
            </a:r>
            <a:r>
              <a:rPr lang="en-US" sz="3200" dirty="0" err="1"/>
              <a:t>và</a:t>
            </a:r>
            <a:r>
              <a:rPr lang="en-US" sz="3200" dirty="0"/>
              <a:t> </a:t>
            </a:r>
            <a:r>
              <a:rPr lang="en-US" sz="3200" dirty="0" err="1" smtClean="0"/>
              <a:t>Tp</a:t>
            </a:r>
            <a:r>
              <a:rPr lang="en-US" sz="3200" dirty="0" smtClean="0"/>
              <a:t> </a:t>
            </a:r>
            <a:r>
              <a:rPr lang="en-US" sz="3200" dirty="0" err="1" smtClean="0"/>
              <a:t>Gia</a:t>
            </a:r>
            <a:r>
              <a:rPr lang="en-US" sz="3200" dirty="0" smtClean="0"/>
              <a:t> </a:t>
            </a:r>
            <a:r>
              <a:rPr lang="en-US" sz="3200" dirty="0" err="1" smtClean="0"/>
              <a:t>Nghĩa</a:t>
            </a:r>
            <a:r>
              <a:rPr lang="en-US" sz="3200" dirty="0" smtClean="0"/>
              <a:t>, </a:t>
            </a:r>
            <a:r>
              <a:rPr lang="en-US" sz="3200" dirty="0" err="1" smtClean="0"/>
              <a:t>gồm</a:t>
            </a:r>
            <a:r>
              <a:rPr lang="en-US" sz="3200" dirty="0" smtClean="0"/>
              <a:t> </a:t>
            </a:r>
            <a:r>
              <a:rPr lang="en-US" sz="3200" dirty="0" err="1" smtClean="0"/>
              <a:t>hệ</a:t>
            </a:r>
            <a:r>
              <a:rPr lang="en-US" sz="3200" dirty="0" smtClean="0"/>
              <a:t> </a:t>
            </a:r>
            <a:r>
              <a:rPr lang="en-US" sz="3200" dirty="0" err="1"/>
              <a:t>thống</a:t>
            </a:r>
            <a:r>
              <a:rPr lang="en-US" sz="3200" dirty="0"/>
              <a:t> </a:t>
            </a:r>
            <a:r>
              <a:rPr lang="en-US" sz="3200" dirty="0" err="1"/>
              <a:t>những</a:t>
            </a:r>
            <a:r>
              <a:rPr lang="en-US" sz="3200" dirty="0"/>
              <a:t> hang </a:t>
            </a:r>
            <a:r>
              <a:rPr lang="en-US" sz="3200" dirty="0" err="1"/>
              <a:t>động</a:t>
            </a:r>
            <a:r>
              <a:rPr lang="en-US" sz="3200" dirty="0"/>
              <a:t> </a:t>
            </a:r>
            <a:r>
              <a:rPr lang="en-US" sz="3200" dirty="0" err="1"/>
              <a:t>núi</a:t>
            </a:r>
            <a:r>
              <a:rPr lang="en-US" sz="3200" dirty="0"/>
              <a:t> </a:t>
            </a:r>
            <a:r>
              <a:rPr lang="en-US" sz="3200" dirty="0" err="1"/>
              <a:t>lửa</a:t>
            </a:r>
            <a:r>
              <a:rPr lang="en-US" sz="3200" dirty="0"/>
              <a:t> </a:t>
            </a:r>
            <a:r>
              <a:rPr lang="en-US" sz="3200" dirty="0" err="1"/>
              <a:t>tuyệt</a:t>
            </a:r>
            <a:r>
              <a:rPr lang="en-US" sz="3200" dirty="0"/>
              <a:t> </a:t>
            </a:r>
            <a:r>
              <a:rPr lang="en-US" sz="3200" dirty="0" err="1"/>
              <a:t>đẹp</a:t>
            </a:r>
            <a:r>
              <a:rPr lang="en-US" sz="3200" dirty="0"/>
              <a:t> </a:t>
            </a:r>
            <a:r>
              <a:rPr lang="en-US" sz="3200" dirty="0" err="1"/>
              <a:t>và</a:t>
            </a:r>
            <a:r>
              <a:rPr lang="en-US" sz="3200" dirty="0"/>
              <a:t> </a:t>
            </a:r>
            <a:r>
              <a:rPr lang="en-US" sz="3200" dirty="0" err="1"/>
              <a:t>độc</a:t>
            </a:r>
            <a:r>
              <a:rPr lang="en-US" sz="3200" dirty="0"/>
              <a:t> </a:t>
            </a:r>
            <a:r>
              <a:rPr lang="en-US" sz="3200" dirty="0" err="1"/>
              <a:t>đáo</a:t>
            </a:r>
            <a:r>
              <a:rPr lang="en-US" sz="3200" dirty="0"/>
              <a:t>. </a:t>
            </a:r>
            <a:endParaRPr lang="en-US" sz="3200" dirty="0" smtClean="0"/>
          </a:p>
          <a:p>
            <a:pPr marL="0" indent="0" algn="just">
              <a:buNone/>
            </a:pPr>
            <a:r>
              <a:rPr lang="en-US" sz="3200" dirty="0" smtClean="0"/>
              <a:t>    </a:t>
            </a:r>
            <a:r>
              <a:rPr lang="en-US" sz="3200" i="1" dirty="0" err="1" smtClean="0">
                <a:solidFill>
                  <a:srgbClr val="FF0000"/>
                </a:solidFill>
              </a:rPr>
              <a:t>Những</a:t>
            </a:r>
            <a:r>
              <a:rPr lang="en-US" sz="3200" i="1" dirty="0" smtClean="0">
                <a:solidFill>
                  <a:srgbClr val="FF0000"/>
                </a:solidFill>
              </a:rPr>
              <a:t> </a:t>
            </a:r>
            <a:r>
              <a:rPr lang="en-US" sz="3200" i="1" dirty="0" err="1" smtClean="0">
                <a:solidFill>
                  <a:srgbClr val="FF0000"/>
                </a:solidFill>
              </a:rPr>
              <a:t>tiềm</a:t>
            </a:r>
            <a:r>
              <a:rPr lang="en-US" sz="3200" i="1" dirty="0" smtClean="0">
                <a:solidFill>
                  <a:srgbClr val="FF0000"/>
                </a:solidFill>
              </a:rPr>
              <a:t> </a:t>
            </a:r>
            <a:r>
              <a:rPr lang="en-US" sz="3200" i="1" dirty="0" err="1" smtClean="0">
                <a:solidFill>
                  <a:srgbClr val="FF0000"/>
                </a:solidFill>
              </a:rPr>
              <a:t>năng</a:t>
            </a:r>
            <a:r>
              <a:rPr lang="en-US" sz="3200" i="1" dirty="0" smtClean="0">
                <a:solidFill>
                  <a:srgbClr val="FF0000"/>
                </a:solidFill>
              </a:rPr>
              <a:t> du </a:t>
            </a:r>
            <a:r>
              <a:rPr lang="en-US" sz="3200" i="1" dirty="0" err="1" smtClean="0">
                <a:solidFill>
                  <a:srgbClr val="FF0000"/>
                </a:solidFill>
              </a:rPr>
              <a:t>lịch</a:t>
            </a:r>
            <a:r>
              <a:rPr lang="en-US" sz="3200" i="1" dirty="0" smtClean="0">
                <a:solidFill>
                  <a:srgbClr val="FF0000"/>
                </a:solidFill>
              </a:rPr>
              <a:t> </a:t>
            </a:r>
            <a:r>
              <a:rPr lang="en-US" sz="3200" i="1" dirty="0" err="1" smtClean="0">
                <a:solidFill>
                  <a:srgbClr val="FF0000"/>
                </a:solidFill>
              </a:rPr>
              <a:t>trên</a:t>
            </a:r>
            <a:r>
              <a:rPr lang="en-US" sz="3200" i="1" dirty="0" smtClean="0">
                <a:solidFill>
                  <a:srgbClr val="FF0000"/>
                </a:solidFill>
              </a:rPr>
              <a:t> </a:t>
            </a:r>
            <a:r>
              <a:rPr lang="en-US" sz="3200" i="1" dirty="0" err="1" smtClean="0">
                <a:solidFill>
                  <a:srgbClr val="FF0000"/>
                </a:solidFill>
              </a:rPr>
              <a:t>là</a:t>
            </a:r>
            <a:r>
              <a:rPr lang="en-US" sz="3200" i="1" dirty="0" smtClean="0">
                <a:solidFill>
                  <a:srgbClr val="FF0000"/>
                </a:solidFill>
              </a:rPr>
              <a:t> </a:t>
            </a:r>
            <a:r>
              <a:rPr lang="en-US" sz="3200" i="1" dirty="0" err="1" smtClean="0">
                <a:solidFill>
                  <a:srgbClr val="FF0000"/>
                </a:solidFill>
              </a:rPr>
              <a:t>tiền</a:t>
            </a:r>
            <a:r>
              <a:rPr lang="en-US" sz="3200" i="1" dirty="0" smtClean="0">
                <a:solidFill>
                  <a:srgbClr val="FF0000"/>
                </a:solidFill>
              </a:rPr>
              <a:t> </a:t>
            </a:r>
            <a:r>
              <a:rPr lang="en-US" sz="3200" i="1" dirty="0" err="1" smtClean="0">
                <a:solidFill>
                  <a:srgbClr val="FF0000"/>
                </a:solidFill>
              </a:rPr>
              <a:t>đề</a:t>
            </a:r>
            <a:r>
              <a:rPr lang="en-US" sz="3200" i="1" dirty="0" smtClean="0">
                <a:solidFill>
                  <a:srgbClr val="FF0000"/>
                </a:solidFill>
              </a:rPr>
              <a:t> </a:t>
            </a:r>
            <a:r>
              <a:rPr lang="en-US" sz="3200" i="1" dirty="0" err="1" smtClean="0">
                <a:solidFill>
                  <a:srgbClr val="FF0000"/>
                </a:solidFill>
              </a:rPr>
              <a:t>cho</a:t>
            </a:r>
            <a:r>
              <a:rPr lang="en-US" sz="3200" i="1" dirty="0" smtClean="0">
                <a:solidFill>
                  <a:srgbClr val="FF0000"/>
                </a:solidFill>
              </a:rPr>
              <a:t> </a:t>
            </a:r>
            <a:r>
              <a:rPr lang="en-US" sz="3200" i="1" dirty="0" err="1" smtClean="0">
                <a:solidFill>
                  <a:srgbClr val="FF0000"/>
                </a:solidFill>
              </a:rPr>
              <a:t>phép</a:t>
            </a:r>
            <a:r>
              <a:rPr lang="en-US" sz="3200" i="1" dirty="0" smtClean="0">
                <a:solidFill>
                  <a:srgbClr val="FF0000"/>
                </a:solidFill>
              </a:rPr>
              <a:t> </a:t>
            </a:r>
            <a:r>
              <a:rPr lang="en-US" sz="3200" i="1" dirty="0" err="1" smtClean="0">
                <a:solidFill>
                  <a:srgbClr val="FF0000"/>
                </a:solidFill>
              </a:rPr>
              <a:t>tỉnh</a:t>
            </a:r>
            <a:r>
              <a:rPr lang="en-US" sz="3200" i="1" dirty="0" smtClean="0">
                <a:solidFill>
                  <a:srgbClr val="FF0000"/>
                </a:solidFill>
              </a:rPr>
              <a:t> </a:t>
            </a:r>
            <a:r>
              <a:rPr lang="en-US" sz="3200" i="1" dirty="0" err="1" smtClean="0">
                <a:solidFill>
                  <a:srgbClr val="FF0000"/>
                </a:solidFill>
              </a:rPr>
              <a:t>Đắk</a:t>
            </a:r>
            <a:r>
              <a:rPr lang="en-US" sz="3200" i="1" dirty="0" smtClean="0">
                <a:solidFill>
                  <a:srgbClr val="FF0000"/>
                </a:solidFill>
              </a:rPr>
              <a:t> </a:t>
            </a:r>
            <a:r>
              <a:rPr lang="en-US" sz="3200" i="1" dirty="0" err="1" smtClean="0">
                <a:solidFill>
                  <a:srgbClr val="FF0000"/>
                </a:solidFill>
              </a:rPr>
              <a:t>Nông</a:t>
            </a:r>
            <a:r>
              <a:rPr lang="en-US" sz="3200" i="1" dirty="0" smtClean="0">
                <a:solidFill>
                  <a:srgbClr val="FF0000"/>
                </a:solidFill>
              </a:rPr>
              <a:t> </a:t>
            </a:r>
            <a:r>
              <a:rPr lang="en-US" sz="3200" i="1" dirty="0" err="1" smtClean="0">
                <a:solidFill>
                  <a:srgbClr val="FF0000"/>
                </a:solidFill>
              </a:rPr>
              <a:t>đẩy</a:t>
            </a:r>
            <a:r>
              <a:rPr lang="en-US" sz="3200" i="1" dirty="0" smtClean="0">
                <a:solidFill>
                  <a:srgbClr val="FF0000"/>
                </a:solidFill>
              </a:rPr>
              <a:t> </a:t>
            </a:r>
            <a:r>
              <a:rPr lang="en-US" sz="3200" i="1" dirty="0" err="1" smtClean="0">
                <a:solidFill>
                  <a:srgbClr val="FF0000"/>
                </a:solidFill>
              </a:rPr>
              <a:t>mạnh</a:t>
            </a:r>
            <a:r>
              <a:rPr lang="en-US" sz="3200" i="1" dirty="0" smtClean="0">
                <a:solidFill>
                  <a:srgbClr val="FF0000"/>
                </a:solidFill>
              </a:rPr>
              <a:t> </a:t>
            </a:r>
            <a:r>
              <a:rPr lang="en-US" sz="3200" i="1" dirty="0" err="1" smtClean="0">
                <a:solidFill>
                  <a:srgbClr val="FF0000"/>
                </a:solidFill>
              </a:rPr>
              <a:t>phát</a:t>
            </a:r>
            <a:r>
              <a:rPr lang="en-US" sz="3200" i="1" dirty="0" smtClean="0">
                <a:solidFill>
                  <a:srgbClr val="FF0000"/>
                </a:solidFill>
              </a:rPr>
              <a:t> </a:t>
            </a:r>
            <a:r>
              <a:rPr lang="en-US" sz="3200" i="1" dirty="0" err="1" smtClean="0">
                <a:solidFill>
                  <a:srgbClr val="FF0000"/>
                </a:solidFill>
              </a:rPr>
              <a:t>triển</a:t>
            </a:r>
            <a:r>
              <a:rPr lang="en-US" sz="3200" i="1" dirty="0" smtClean="0">
                <a:solidFill>
                  <a:srgbClr val="FF0000"/>
                </a:solidFill>
              </a:rPr>
              <a:t> du </a:t>
            </a:r>
            <a:r>
              <a:rPr lang="en-US" sz="3200" i="1" dirty="0" err="1" smtClean="0">
                <a:solidFill>
                  <a:srgbClr val="FF0000"/>
                </a:solidFill>
              </a:rPr>
              <a:t>lịch</a:t>
            </a:r>
            <a:r>
              <a:rPr lang="en-US" sz="3200" i="1" dirty="0" smtClean="0">
                <a:solidFill>
                  <a:srgbClr val="FF0000"/>
                </a:solidFill>
              </a:rPr>
              <a:t> </a:t>
            </a:r>
            <a:r>
              <a:rPr lang="en-US" sz="3200" i="1" dirty="0" err="1" smtClean="0">
                <a:solidFill>
                  <a:srgbClr val="FF0000"/>
                </a:solidFill>
              </a:rPr>
              <a:t>với</a:t>
            </a:r>
            <a:r>
              <a:rPr lang="en-US" sz="3200" i="1" dirty="0" smtClean="0">
                <a:solidFill>
                  <a:srgbClr val="FF0000"/>
                </a:solidFill>
              </a:rPr>
              <a:t> </a:t>
            </a:r>
            <a:r>
              <a:rPr lang="en-US" sz="3200" i="1" dirty="0" err="1" smtClean="0">
                <a:solidFill>
                  <a:srgbClr val="FF0000"/>
                </a:solidFill>
              </a:rPr>
              <a:t>các</a:t>
            </a:r>
            <a:r>
              <a:rPr lang="en-US" sz="3200" i="1" dirty="0" smtClean="0">
                <a:solidFill>
                  <a:srgbClr val="FF0000"/>
                </a:solidFill>
              </a:rPr>
              <a:t> </a:t>
            </a:r>
            <a:r>
              <a:rPr lang="en-US" sz="3200" i="1" dirty="0" err="1" smtClean="0">
                <a:solidFill>
                  <a:srgbClr val="FF0000"/>
                </a:solidFill>
              </a:rPr>
              <a:t>loại</a:t>
            </a:r>
            <a:r>
              <a:rPr lang="en-US" sz="3200" i="1" dirty="0" smtClean="0">
                <a:solidFill>
                  <a:srgbClr val="FF0000"/>
                </a:solidFill>
              </a:rPr>
              <a:t> </a:t>
            </a:r>
            <a:r>
              <a:rPr lang="en-US" sz="3200" i="1" dirty="0" err="1" smtClean="0">
                <a:solidFill>
                  <a:srgbClr val="FF0000"/>
                </a:solidFill>
              </a:rPr>
              <a:t>hình</a:t>
            </a:r>
            <a:r>
              <a:rPr lang="en-US" sz="3200" i="1" dirty="0" smtClean="0">
                <a:solidFill>
                  <a:srgbClr val="FF0000"/>
                </a:solidFill>
              </a:rPr>
              <a:t> </a:t>
            </a:r>
            <a:r>
              <a:rPr lang="en-US" sz="3200" i="1" dirty="0" err="1" smtClean="0">
                <a:solidFill>
                  <a:srgbClr val="FF0000"/>
                </a:solidFill>
              </a:rPr>
              <a:t>đa</a:t>
            </a:r>
            <a:r>
              <a:rPr lang="en-US" sz="3200" i="1" dirty="0" smtClean="0">
                <a:solidFill>
                  <a:srgbClr val="FF0000"/>
                </a:solidFill>
              </a:rPr>
              <a:t> </a:t>
            </a:r>
            <a:r>
              <a:rPr lang="en-US" sz="3200" i="1" dirty="0" err="1" smtClean="0">
                <a:solidFill>
                  <a:srgbClr val="FF0000"/>
                </a:solidFill>
              </a:rPr>
              <a:t>dạng</a:t>
            </a:r>
            <a:r>
              <a:rPr lang="en-US" sz="3200" i="1" dirty="0" smtClean="0">
                <a:solidFill>
                  <a:srgbClr val="FF0000"/>
                </a:solidFill>
              </a:rPr>
              <a:t> </a:t>
            </a:r>
            <a:r>
              <a:rPr lang="en-US" sz="3200" i="1" dirty="0" err="1" smtClean="0">
                <a:solidFill>
                  <a:srgbClr val="FF0000"/>
                </a:solidFill>
              </a:rPr>
              <a:t>như</a:t>
            </a:r>
            <a:r>
              <a:rPr lang="en-US" sz="3200" i="1" dirty="0" smtClean="0">
                <a:solidFill>
                  <a:srgbClr val="FF0000"/>
                </a:solidFill>
              </a:rPr>
              <a:t>: du </a:t>
            </a:r>
            <a:r>
              <a:rPr lang="en-US" sz="3200" i="1" dirty="0" err="1" smtClean="0">
                <a:solidFill>
                  <a:srgbClr val="FF0000"/>
                </a:solidFill>
              </a:rPr>
              <a:t>lịch</a:t>
            </a:r>
            <a:r>
              <a:rPr lang="en-US" sz="3200" i="1" dirty="0" smtClean="0">
                <a:solidFill>
                  <a:srgbClr val="FF0000"/>
                </a:solidFill>
              </a:rPr>
              <a:t> </a:t>
            </a:r>
            <a:r>
              <a:rPr lang="en-US" sz="3200" i="1" dirty="0" err="1" smtClean="0">
                <a:solidFill>
                  <a:srgbClr val="FF0000"/>
                </a:solidFill>
              </a:rPr>
              <a:t>sinh</a:t>
            </a:r>
            <a:r>
              <a:rPr lang="en-US" sz="3200" i="1" dirty="0" smtClean="0">
                <a:solidFill>
                  <a:srgbClr val="FF0000"/>
                </a:solidFill>
              </a:rPr>
              <a:t> </a:t>
            </a:r>
            <a:r>
              <a:rPr lang="en-US" sz="3200" i="1" dirty="0" err="1" smtClean="0">
                <a:solidFill>
                  <a:srgbClr val="FF0000"/>
                </a:solidFill>
              </a:rPr>
              <a:t>thái</a:t>
            </a:r>
            <a:r>
              <a:rPr lang="en-US" sz="3200" i="1" dirty="0" smtClean="0">
                <a:solidFill>
                  <a:srgbClr val="FF0000"/>
                </a:solidFill>
              </a:rPr>
              <a:t> </a:t>
            </a:r>
            <a:r>
              <a:rPr lang="en-US" sz="3200" i="1" dirty="0" err="1" smtClean="0">
                <a:solidFill>
                  <a:srgbClr val="FF0000"/>
                </a:solidFill>
              </a:rPr>
              <a:t>tham</a:t>
            </a:r>
            <a:r>
              <a:rPr lang="en-US" sz="3200" i="1" dirty="0" smtClean="0">
                <a:solidFill>
                  <a:srgbClr val="FF0000"/>
                </a:solidFill>
              </a:rPr>
              <a:t> </a:t>
            </a:r>
            <a:r>
              <a:rPr lang="en-US" sz="3200" i="1" dirty="0" err="1" smtClean="0">
                <a:solidFill>
                  <a:srgbClr val="FF0000"/>
                </a:solidFill>
              </a:rPr>
              <a:t>quan</a:t>
            </a:r>
            <a:r>
              <a:rPr lang="en-US" sz="3200" i="1" dirty="0" smtClean="0">
                <a:solidFill>
                  <a:srgbClr val="FF0000"/>
                </a:solidFill>
              </a:rPr>
              <a:t> </a:t>
            </a:r>
            <a:r>
              <a:rPr lang="en-US" sz="3200" i="1" dirty="0" err="1" smtClean="0">
                <a:solidFill>
                  <a:srgbClr val="FF0000"/>
                </a:solidFill>
              </a:rPr>
              <a:t>công</a:t>
            </a:r>
            <a:r>
              <a:rPr lang="en-US" sz="3200" i="1" dirty="0" smtClean="0">
                <a:solidFill>
                  <a:srgbClr val="FF0000"/>
                </a:solidFill>
              </a:rPr>
              <a:t> </a:t>
            </a:r>
            <a:r>
              <a:rPr lang="en-US" sz="3200" i="1" dirty="0" err="1" smtClean="0">
                <a:solidFill>
                  <a:srgbClr val="FF0000"/>
                </a:solidFill>
              </a:rPr>
              <a:t>viên</a:t>
            </a:r>
            <a:r>
              <a:rPr lang="en-US" sz="3200" i="1" dirty="0" smtClean="0">
                <a:solidFill>
                  <a:srgbClr val="FF0000"/>
                </a:solidFill>
              </a:rPr>
              <a:t> </a:t>
            </a:r>
            <a:r>
              <a:rPr lang="en-US" sz="3200" i="1" dirty="0" err="1" smtClean="0">
                <a:solidFill>
                  <a:srgbClr val="FF0000"/>
                </a:solidFill>
              </a:rPr>
              <a:t>địa</a:t>
            </a:r>
            <a:r>
              <a:rPr lang="en-US" sz="3200" i="1" dirty="0" smtClean="0">
                <a:solidFill>
                  <a:srgbClr val="FF0000"/>
                </a:solidFill>
              </a:rPr>
              <a:t> </a:t>
            </a:r>
            <a:r>
              <a:rPr lang="en-US" sz="3200" i="1" dirty="0" err="1" smtClean="0">
                <a:solidFill>
                  <a:srgbClr val="FF0000"/>
                </a:solidFill>
              </a:rPr>
              <a:t>chất</a:t>
            </a:r>
            <a:r>
              <a:rPr lang="en-US" sz="3200" i="1" dirty="0" smtClean="0">
                <a:solidFill>
                  <a:srgbClr val="FF0000"/>
                </a:solidFill>
              </a:rPr>
              <a:t>, </a:t>
            </a:r>
            <a:r>
              <a:rPr lang="en-US" sz="3200" i="1" dirty="0" err="1" smtClean="0">
                <a:solidFill>
                  <a:srgbClr val="FF0000"/>
                </a:solidFill>
              </a:rPr>
              <a:t>thác</a:t>
            </a:r>
            <a:r>
              <a:rPr lang="en-US" sz="3200" i="1" dirty="0" smtClean="0">
                <a:solidFill>
                  <a:srgbClr val="FF0000"/>
                </a:solidFill>
              </a:rPr>
              <a:t> </a:t>
            </a:r>
            <a:r>
              <a:rPr lang="en-US" sz="3200" i="1" dirty="0" err="1" smtClean="0">
                <a:solidFill>
                  <a:srgbClr val="FF0000"/>
                </a:solidFill>
              </a:rPr>
              <a:t>nước</a:t>
            </a:r>
            <a:r>
              <a:rPr lang="en-US" sz="3200" i="1" dirty="0" smtClean="0">
                <a:solidFill>
                  <a:srgbClr val="FF0000"/>
                </a:solidFill>
              </a:rPr>
              <a:t>, </a:t>
            </a:r>
            <a:r>
              <a:rPr lang="en-US" sz="3200" i="1" dirty="0" err="1" smtClean="0">
                <a:solidFill>
                  <a:srgbClr val="FF0000"/>
                </a:solidFill>
              </a:rPr>
              <a:t>suối</a:t>
            </a:r>
            <a:r>
              <a:rPr lang="en-US" sz="3200" i="1" dirty="0" smtClean="0">
                <a:solidFill>
                  <a:srgbClr val="FF0000"/>
                </a:solidFill>
              </a:rPr>
              <a:t>, </a:t>
            </a:r>
            <a:r>
              <a:rPr lang="en-US" sz="3200" i="1" dirty="0" err="1" smtClean="0">
                <a:solidFill>
                  <a:srgbClr val="FF0000"/>
                </a:solidFill>
              </a:rPr>
              <a:t>hồ</a:t>
            </a:r>
            <a:r>
              <a:rPr lang="en-US" sz="3200" i="1" dirty="0" smtClean="0">
                <a:solidFill>
                  <a:srgbClr val="FF0000"/>
                </a:solidFill>
              </a:rPr>
              <a:t>, </a:t>
            </a:r>
            <a:r>
              <a:rPr lang="en-US" sz="3200" i="1" dirty="0" err="1" smtClean="0">
                <a:solidFill>
                  <a:srgbClr val="FF0000"/>
                </a:solidFill>
              </a:rPr>
              <a:t>đập</a:t>
            </a:r>
            <a:r>
              <a:rPr lang="en-US" sz="3200" i="1" dirty="0" smtClean="0">
                <a:solidFill>
                  <a:srgbClr val="FF0000"/>
                </a:solidFill>
              </a:rPr>
              <a:t>, </a:t>
            </a:r>
            <a:r>
              <a:rPr lang="en-US" sz="3200" i="1" dirty="0" err="1" smtClean="0">
                <a:solidFill>
                  <a:srgbClr val="FF0000"/>
                </a:solidFill>
              </a:rPr>
              <a:t>vườn</a:t>
            </a:r>
            <a:r>
              <a:rPr lang="en-US" sz="3200" i="1" dirty="0" smtClean="0">
                <a:solidFill>
                  <a:srgbClr val="FF0000"/>
                </a:solidFill>
              </a:rPr>
              <a:t>, </a:t>
            </a:r>
            <a:r>
              <a:rPr lang="en-US" sz="3200" i="1" dirty="0" err="1" smtClean="0">
                <a:solidFill>
                  <a:srgbClr val="FF0000"/>
                </a:solidFill>
              </a:rPr>
              <a:t>rừng</a:t>
            </a:r>
            <a:r>
              <a:rPr lang="en-US" sz="3200" i="1" dirty="0" smtClean="0">
                <a:solidFill>
                  <a:srgbClr val="FF0000"/>
                </a:solidFill>
              </a:rPr>
              <a:t>; du </a:t>
            </a:r>
            <a:r>
              <a:rPr lang="en-US" sz="3200" i="1" dirty="0" err="1" smtClean="0">
                <a:solidFill>
                  <a:srgbClr val="FF0000"/>
                </a:solidFill>
              </a:rPr>
              <a:t>lịch</a:t>
            </a:r>
            <a:r>
              <a:rPr lang="en-US" sz="3200" i="1" dirty="0" smtClean="0">
                <a:solidFill>
                  <a:srgbClr val="FF0000"/>
                </a:solidFill>
              </a:rPr>
              <a:t> </a:t>
            </a:r>
            <a:r>
              <a:rPr lang="en-US" sz="3200" i="1" dirty="0" err="1" smtClean="0">
                <a:solidFill>
                  <a:srgbClr val="FF0000"/>
                </a:solidFill>
              </a:rPr>
              <a:t>vui</a:t>
            </a:r>
            <a:r>
              <a:rPr lang="en-US" sz="3200" i="1" dirty="0" smtClean="0">
                <a:solidFill>
                  <a:srgbClr val="FF0000"/>
                </a:solidFill>
              </a:rPr>
              <a:t> </a:t>
            </a:r>
            <a:r>
              <a:rPr lang="en-US" sz="3200" i="1" dirty="0" err="1" smtClean="0">
                <a:solidFill>
                  <a:srgbClr val="FF0000"/>
                </a:solidFill>
              </a:rPr>
              <a:t>chơi</a:t>
            </a:r>
            <a:r>
              <a:rPr lang="en-US" sz="3200" i="1" dirty="0" smtClean="0">
                <a:solidFill>
                  <a:srgbClr val="FF0000"/>
                </a:solidFill>
              </a:rPr>
              <a:t> </a:t>
            </a:r>
            <a:r>
              <a:rPr lang="en-US" sz="3200" i="1" dirty="0" err="1" smtClean="0">
                <a:solidFill>
                  <a:srgbClr val="FF0000"/>
                </a:solidFill>
              </a:rPr>
              <a:t>giải</a:t>
            </a:r>
            <a:r>
              <a:rPr lang="en-US" sz="3200" i="1" dirty="0" smtClean="0">
                <a:solidFill>
                  <a:srgbClr val="FF0000"/>
                </a:solidFill>
              </a:rPr>
              <a:t> </a:t>
            </a:r>
            <a:r>
              <a:rPr lang="en-US" sz="3200" i="1" dirty="0" err="1" smtClean="0">
                <a:solidFill>
                  <a:srgbClr val="FF0000"/>
                </a:solidFill>
              </a:rPr>
              <a:t>trí</a:t>
            </a:r>
            <a:r>
              <a:rPr lang="en-US" sz="3200" i="1" dirty="0" smtClean="0">
                <a:solidFill>
                  <a:srgbClr val="FF0000"/>
                </a:solidFill>
              </a:rPr>
              <a:t>: </a:t>
            </a:r>
            <a:r>
              <a:rPr lang="en-US" sz="3200" i="1" dirty="0" err="1" smtClean="0">
                <a:solidFill>
                  <a:srgbClr val="FF0000"/>
                </a:solidFill>
              </a:rPr>
              <a:t>leo</a:t>
            </a:r>
            <a:r>
              <a:rPr lang="en-US" sz="3200" i="1" dirty="0" smtClean="0">
                <a:solidFill>
                  <a:srgbClr val="FF0000"/>
                </a:solidFill>
              </a:rPr>
              <a:t> </a:t>
            </a:r>
            <a:r>
              <a:rPr lang="en-US" sz="3200" i="1" dirty="0" err="1" smtClean="0">
                <a:solidFill>
                  <a:srgbClr val="FF0000"/>
                </a:solidFill>
              </a:rPr>
              <a:t>núi</a:t>
            </a:r>
            <a:r>
              <a:rPr lang="en-US" sz="3200" i="1" dirty="0" smtClean="0">
                <a:solidFill>
                  <a:srgbClr val="FF0000"/>
                </a:solidFill>
              </a:rPr>
              <a:t>, </a:t>
            </a:r>
            <a:r>
              <a:rPr lang="en-US" sz="3200" i="1" dirty="0" err="1" smtClean="0">
                <a:solidFill>
                  <a:srgbClr val="FF0000"/>
                </a:solidFill>
              </a:rPr>
              <a:t>đua</a:t>
            </a:r>
            <a:r>
              <a:rPr lang="en-US" sz="3200" i="1" dirty="0" smtClean="0">
                <a:solidFill>
                  <a:srgbClr val="FF0000"/>
                </a:solidFill>
              </a:rPr>
              <a:t> </a:t>
            </a:r>
            <a:r>
              <a:rPr lang="en-US" sz="3200" i="1" dirty="0" err="1" smtClean="0">
                <a:solidFill>
                  <a:srgbClr val="FF0000"/>
                </a:solidFill>
              </a:rPr>
              <a:t>ngựa</a:t>
            </a:r>
            <a:r>
              <a:rPr lang="en-US" sz="3200" i="1" dirty="0" smtClean="0">
                <a:solidFill>
                  <a:srgbClr val="FF0000"/>
                </a:solidFill>
              </a:rPr>
              <a:t>; du </a:t>
            </a:r>
            <a:r>
              <a:rPr lang="en-US" sz="3200" i="1" dirty="0" err="1" smtClean="0">
                <a:solidFill>
                  <a:srgbClr val="FF0000"/>
                </a:solidFill>
              </a:rPr>
              <a:t>lịch</a:t>
            </a:r>
            <a:r>
              <a:rPr lang="en-US" sz="3200" i="1" dirty="0" smtClean="0">
                <a:solidFill>
                  <a:srgbClr val="FF0000"/>
                </a:solidFill>
              </a:rPr>
              <a:t> </a:t>
            </a:r>
            <a:r>
              <a:rPr lang="en-US" sz="3200" i="1" dirty="0" err="1" smtClean="0">
                <a:solidFill>
                  <a:srgbClr val="FF0000"/>
                </a:solidFill>
              </a:rPr>
              <a:t>văn</a:t>
            </a:r>
            <a:r>
              <a:rPr lang="en-US" sz="3200" i="1" dirty="0" smtClean="0">
                <a:solidFill>
                  <a:srgbClr val="FF0000"/>
                </a:solidFill>
              </a:rPr>
              <a:t> </a:t>
            </a:r>
            <a:r>
              <a:rPr lang="en-US" sz="3200" i="1" dirty="0" err="1" smtClean="0">
                <a:solidFill>
                  <a:srgbClr val="FF0000"/>
                </a:solidFill>
              </a:rPr>
              <a:t>hóa</a:t>
            </a:r>
            <a:r>
              <a:rPr lang="en-US" sz="3200" i="1" dirty="0" smtClean="0">
                <a:solidFill>
                  <a:srgbClr val="FF0000"/>
                </a:solidFill>
              </a:rPr>
              <a:t>: </a:t>
            </a:r>
            <a:r>
              <a:rPr lang="en-US" sz="3200" i="1" dirty="0" err="1" smtClean="0">
                <a:solidFill>
                  <a:srgbClr val="FF0000"/>
                </a:solidFill>
              </a:rPr>
              <a:t>tham</a:t>
            </a:r>
            <a:r>
              <a:rPr lang="en-US" sz="3200" i="1" dirty="0" smtClean="0">
                <a:solidFill>
                  <a:srgbClr val="FF0000"/>
                </a:solidFill>
              </a:rPr>
              <a:t> </a:t>
            </a:r>
            <a:r>
              <a:rPr lang="en-US" sz="3200" i="1" dirty="0" err="1" smtClean="0">
                <a:solidFill>
                  <a:srgbClr val="FF0000"/>
                </a:solidFill>
              </a:rPr>
              <a:t>gia</a:t>
            </a:r>
            <a:r>
              <a:rPr lang="en-US" sz="3200" i="1" dirty="0" smtClean="0">
                <a:solidFill>
                  <a:srgbClr val="FF0000"/>
                </a:solidFill>
              </a:rPr>
              <a:t> </a:t>
            </a:r>
            <a:r>
              <a:rPr lang="en-US" sz="3200" i="1" dirty="0" err="1" smtClean="0">
                <a:solidFill>
                  <a:srgbClr val="FF0000"/>
                </a:solidFill>
              </a:rPr>
              <a:t>các</a:t>
            </a:r>
            <a:r>
              <a:rPr lang="en-US" sz="3200" i="1" dirty="0" smtClean="0">
                <a:solidFill>
                  <a:srgbClr val="FF0000"/>
                </a:solidFill>
              </a:rPr>
              <a:t> </a:t>
            </a:r>
            <a:r>
              <a:rPr lang="en-US" sz="3200" i="1" dirty="0" err="1" smtClean="0">
                <a:solidFill>
                  <a:srgbClr val="FF0000"/>
                </a:solidFill>
              </a:rPr>
              <a:t>lễ</a:t>
            </a:r>
            <a:r>
              <a:rPr lang="en-US" sz="3200" i="1" dirty="0" smtClean="0">
                <a:solidFill>
                  <a:srgbClr val="FF0000"/>
                </a:solidFill>
              </a:rPr>
              <a:t> </a:t>
            </a:r>
            <a:r>
              <a:rPr lang="en-US" sz="3200" i="1" dirty="0" err="1" smtClean="0">
                <a:solidFill>
                  <a:srgbClr val="FF0000"/>
                </a:solidFill>
              </a:rPr>
              <a:t>hội</a:t>
            </a:r>
            <a:r>
              <a:rPr lang="en-US" sz="3200" i="1" dirty="0" smtClean="0">
                <a:solidFill>
                  <a:srgbClr val="FF0000"/>
                </a:solidFill>
              </a:rPr>
              <a:t> </a:t>
            </a:r>
            <a:r>
              <a:rPr lang="en-US" sz="3200" i="1" dirty="0" err="1" smtClean="0">
                <a:solidFill>
                  <a:srgbClr val="FF0000"/>
                </a:solidFill>
              </a:rPr>
              <a:t>của</a:t>
            </a:r>
            <a:r>
              <a:rPr lang="en-US" sz="3200" i="1" dirty="0" smtClean="0">
                <a:solidFill>
                  <a:srgbClr val="FF0000"/>
                </a:solidFill>
              </a:rPr>
              <a:t> </a:t>
            </a:r>
            <a:r>
              <a:rPr lang="en-US" sz="3200" i="1" dirty="0" err="1" smtClean="0">
                <a:solidFill>
                  <a:srgbClr val="FF0000"/>
                </a:solidFill>
              </a:rPr>
              <a:t>các</a:t>
            </a:r>
            <a:r>
              <a:rPr lang="en-US" sz="3200" i="1" dirty="0" smtClean="0">
                <a:solidFill>
                  <a:srgbClr val="FF0000"/>
                </a:solidFill>
              </a:rPr>
              <a:t> </a:t>
            </a:r>
            <a:r>
              <a:rPr lang="en-US" sz="3200" i="1" dirty="0" err="1" smtClean="0">
                <a:solidFill>
                  <a:srgbClr val="FF0000"/>
                </a:solidFill>
              </a:rPr>
              <a:t>đồng</a:t>
            </a:r>
            <a:r>
              <a:rPr lang="en-US" sz="3200" i="1" dirty="0" smtClean="0">
                <a:solidFill>
                  <a:srgbClr val="FF0000"/>
                </a:solidFill>
              </a:rPr>
              <a:t> </a:t>
            </a:r>
            <a:r>
              <a:rPr lang="en-US" sz="3200" i="1" dirty="0" err="1" smtClean="0">
                <a:solidFill>
                  <a:srgbClr val="FF0000"/>
                </a:solidFill>
              </a:rPr>
              <a:t>bào</a:t>
            </a:r>
            <a:r>
              <a:rPr lang="en-US" sz="3200" i="1" dirty="0" smtClean="0">
                <a:solidFill>
                  <a:srgbClr val="FF0000"/>
                </a:solidFill>
              </a:rPr>
              <a:t> </a:t>
            </a:r>
            <a:r>
              <a:rPr lang="en-US" sz="3200" i="1" dirty="0" err="1" smtClean="0">
                <a:solidFill>
                  <a:srgbClr val="FF0000"/>
                </a:solidFill>
              </a:rPr>
              <a:t>dân</a:t>
            </a:r>
            <a:r>
              <a:rPr lang="en-US" sz="3200" i="1" dirty="0" smtClean="0">
                <a:solidFill>
                  <a:srgbClr val="FF0000"/>
                </a:solidFill>
              </a:rPr>
              <a:t> </a:t>
            </a:r>
            <a:r>
              <a:rPr lang="en-US" sz="3200" i="1" dirty="0" err="1" smtClean="0">
                <a:solidFill>
                  <a:srgbClr val="FF0000"/>
                </a:solidFill>
              </a:rPr>
              <a:t>tộc</a:t>
            </a:r>
            <a:r>
              <a:rPr lang="en-US" sz="3200" i="1" dirty="0" smtClean="0">
                <a:solidFill>
                  <a:srgbClr val="FF0000"/>
                </a:solidFill>
              </a:rPr>
              <a:t>, </a:t>
            </a:r>
            <a:r>
              <a:rPr lang="en-US" sz="3200" i="1" dirty="0" err="1" smtClean="0">
                <a:solidFill>
                  <a:srgbClr val="FF0000"/>
                </a:solidFill>
              </a:rPr>
              <a:t>lễ</a:t>
            </a:r>
            <a:r>
              <a:rPr lang="en-US" sz="3200" i="1" dirty="0" smtClean="0">
                <a:solidFill>
                  <a:srgbClr val="FF0000"/>
                </a:solidFill>
              </a:rPr>
              <a:t> </a:t>
            </a:r>
            <a:r>
              <a:rPr lang="en-US" sz="3200" i="1" dirty="0" err="1" smtClean="0">
                <a:solidFill>
                  <a:srgbClr val="FF0000"/>
                </a:solidFill>
              </a:rPr>
              <a:t>hội</a:t>
            </a:r>
            <a:r>
              <a:rPr lang="en-US" sz="3200" i="1" dirty="0" smtClean="0">
                <a:solidFill>
                  <a:srgbClr val="FF0000"/>
                </a:solidFill>
              </a:rPr>
              <a:t> </a:t>
            </a:r>
            <a:r>
              <a:rPr lang="en-US" sz="3200" i="1" dirty="0" err="1" smtClean="0">
                <a:solidFill>
                  <a:srgbClr val="FF0000"/>
                </a:solidFill>
              </a:rPr>
              <a:t>cồng</a:t>
            </a:r>
            <a:r>
              <a:rPr lang="en-US" sz="3200" i="1" dirty="0" smtClean="0">
                <a:solidFill>
                  <a:srgbClr val="FF0000"/>
                </a:solidFill>
              </a:rPr>
              <a:t> </a:t>
            </a:r>
            <a:r>
              <a:rPr lang="en-US" sz="3200" i="1" dirty="0" err="1" smtClean="0">
                <a:solidFill>
                  <a:srgbClr val="FF0000"/>
                </a:solidFill>
              </a:rPr>
              <a:t>chiêng</a:t>
            </a:r>
            <a:r>
              <a:rPr lang="en-US" sz="3200" i="1" dirty="0" smtClean="0">
                <a:solidFill>
                  <a:srgbClr val="FF0000"/>
                </a:solidFill>
              </a:rPr>
              <a:t>, </a:t>
            </a:r>
            <a:r>
              <a:rPr lang="en-US" sz="3200" i="1" dirty="0" err="1" smtClean="0">
                <a:solidFill>
                  <a:srgbClr val="FF0000"/>
                </a:solidFill>
              </a:rPr>
              <a:t>lễ</a:t>
            </a:r>
            <a:r>
              <a:rPr lang="en-US" sz="3200" i="1" dirty="0" smtClean="0">
                <a:solidFill>
                  <a:srgbClr val="FF0000"/>
                </a:solidFill>
              </a:rPr>
              <a:t> </a:t>
            </a:r>
            <a:r>
              <a:rPr lang="en-US" sz="3200" i="1" dirty="0" err="1" smtClean="0">
                <a:solidFill>
                  <a:srgbClr val="FF0000"/>
                </a:solidFill>
              </a:rPr>
              <a:t>hội</a:t>
            </a:r>
            <a:r>
              <a:rPr lang="en-US" sz="3200" i="1" dirty="0" smtClean="0">
                <a:solidFill>
                  <a:srgbClr val="FF0000"/>
                </a:solidFill>
              </a:rPr>
              <a:t> </a:t>
            </a:r>
            <a:r>
              <a:rPr lang="en-US" sz="3200" i="1" dirty="0" err="1" smtClean="0">
                <a:solidFill>
                  <a:srgbClr val="FF0000"/>
                </a:solidFill>
              </a:rPr>
              <a:t>ăn</a:t>
            </a:r>
            <a:r>
              <a:rPr lang="en-US" sz="3200" i="1" dirty="0" smtClean="0">
                <a:solidFill>
                  <a:srgbClr val="FF0000"/>
                </a:solidFill>
              </a:rPr>
              <a:t> </a:t>
            </a:r>
            <a:r>
              <a:rPr lang="en-US" sz="3200" i="1" dirty="0" err="1" smtClean="0">
                <a:solidFill>
                  <a:srgbClr val="FF0000"/>
                </a:solidFill>
              </a:rPr>
              <a:t>trâu</a:t>
            </a:r>
            <a:r>
              <a:rPr lang="en-US" sz="3200" i="1" dirty="0" smtClean="0">
                <a:solidFill>
                  <a:srgbClr val="FF0000"/>
                </a:solidFill>
              </a:rPr>
              <a:t>, v.v.</a:t>
            </a:r>
          </a:p>
          <a:p>
            <a:pPr marL="0" indent="0">
              <a:buNone/>
            </a:pPr>
            <a:endParaRPr lang="en-US" sz="3200" dirty="0">
              <a:solidFill>
                <a:schemeClr val="accent5">
                  <a:lumMod val="75000"/>
                </a:schemeClr>
              </a:solidFill>
            </a:endParaRPr>
          </a:p>
        </p:txBody>
      </p:sp>
      <p:sp>
        <p:nvSpPr>
          <p:cNvPr id="4" name="Title 1"/>
          <p:cNvSpPr>
            <a:spLocks noGrp="1"/>
          </p:cNvSpPr>
          <p:nvPr>
            <p:ph type="title"/>
          </p:nvPr>
        </p:nvSpPr>
        <p:spPr>
          <a:xfrm>
            <a:off x="838200" y="365125"/>
            <a:ext cx="10515600" cy="943170"/>
          </a:xfrm>
          <a:solidFill>
            <a:schemeClr val="accent4">
              <a:lumMod val="75000"/>
            </a:schemeClr>
          </a:solidFill>
        </p:spPr>
        <p:txBody>
          <a:bodyPr>
            <a:noAutofit/>
          </a:bodyPr>
          <a:lstStyle/>
          <a:p>
            <a:r>
              <a:rPr lang="en-US" sz="3200" b="1" dirty="0" smtClean="0">
                <a:solidFill>
                  <a:schemeClr val="bg1"/>
                </a:solidFill>
                <a:cs typeface="Arial" panose="020B0604020202020204" pitchFamily="34" charset="0"/>
              </a:rPr>
              <a:t>III.TIỀM NĂNG PHÁT TRIỂN DU LỊCH CỦA </a:t>
            </a:r>
            <a:br>
              <a:rPr lang="en-US" sz="3200" b="1" dirty="0" smtClean="0">
                <a:solidFill>
                  <a:schemeClr val="bg1"/>
                </a:solidFill>
                <a:cs typeface="Arial" panose="020B0604020202020204" pitchFamily="34" charset="0"/>
              </a:rPr>
            </a:br>
            <a:r>
              <a:rPr lang="en-US" sz="3200" b="1" dirty="0" smtClean="0">
                <a:solidFill>
                  <a:schemeClr val="bg1"/>
                </a:solidFill>
                <a:cs typeface="Arial" panose="020B0604020202020204" pitchFamily="34" charset="0"/>
              </a:rPr>
              <a:t>ĐĂK  NÔNG</a:t>
            </a:r>
            <a:endParaRPr lang="en-US" sz="3200" b="1" dirty="0">
              <a:solidFill>
                <a:schemeClr val="bg1"/>
              </a:solidFill>
              <a:cs typeface="Arial" panose="020B0604020202020204" pitchFamily="34" charset="0"/>
            </a:endParaRPr>
          </a:p>
        </p:txBody>
      </p:sp>
    </p:spTree>
    <p:extLst>
      <p:ext uri="{BB962C8B-B14F-4D97-AF65-F5344CB8AC3E}">
        <p14:creationId xmlns:p14="http://schemas.microsoft.com/office/powerpoint/2010/main" val="156238914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38200" y="191069"/>
            <a:ext cx="10515600" cy="990617"/>
          </a:xfrm>
          <a:solidFill>
            <a:srgbClr val="00B050"/>
          </a:solidFill>
        </p:spPr>
        <p:txBody>
          <a:bodyPr>
            <a:noAutofit/>
          </a:bodyPr>
          <a:lstStyle/>
          <a:p>
            <a:r>
              <a:rPr lang="en-US" sz="3000" b="1" dirty="0" smtClean="0">
                <a:solidFill>
                  <a:schemeClr val="bg1"/>
                </a:solidFill>
                <a:cs typeface="Arial" panose="020B0604020202020204" pitchFamily="34" charset="0"/>
              </a:rPr>
              <a:t>IV. TÌNH HÌNH THU HÚT KHÁCH DU LỊCH </a:t>
            </a:r>
            <a:br>
              <a:rPr lang="en-US" sz="3000" b="1" dirty="0" smtClean="0">
                <a:solidFill>
                  <a:schemeClr val="bg1"/>
                </a:solidFill>
                <a:cs typeface="Arial" panose="020B0604020202020204" pitchFamily="34" charset="0"/>
              </a:rPr>
            </a:br>
            <a:r>
              <a:rPr lang="en-US" sz="3000" b="1" dirty="0" smtClean="0">
                <a:solidFill>
                  <a:schemeClr val="bg1"/>
                </a:solidFill>
                <a:cs typeface="Arial" panose="020B0604020202020204" pitchFamily="34" charset="0"/>
              </a:rPr>
              <a:t>CỦA ĐĂK  NÔNG THỜI GIAN QUA</a:t>
            </a:r>
            <a:endParaRPr lang="en-US" sz="3000" b="1" dirty="0">
              <a:solidFill>
                <a:schemeClr val="bg1"/>
              </a:solidFill>
              <a:cs typeface="Arial" panose="020B0604020202020204" pitchFamily="34" charset="0"/>
            </a:endParaRPr>
          </a:p>
        </p:txBody>
      </p:sp>
      <p:sp>
        <p:nvSpPr>
          <p:cNvPr id="6" name="TextBox 5"/>
          <p:cNvSpPr txBox="1"/>
          <p:nvPr/>
        </p:nvSpPr>
        <p:spPr>
          <a:xfrm>
            <a:off x="6668086" y="6231988"/>
            <a:ext cx="4501662" cy="369332"/>
          </a:xfrm>
          <a:prstGeom prst="rect">
            <a:avLst/>
          </a:prstGeom>
          <a:noFill/>
        </p:spPr>
        <p:txBody>
          <a:bodyPr wrap="square" rtlCol="0">
            <a:spAutoFit/>
          </a:bodyPr>
          <a:lstStyle/>
          <a:p>
            <a:r>
              <a:rPr lang="en-US" dirty="0" err="1" smtClean="0"/>
              <a:t>Nguồn</a:t>
            </a:r>
            <a:r>
              <a:rPr lang="en-US" dirty="0" smtClean="0"/>
              <a:t>: </a:t>
            </a:r>
            <a:r>
              <a:rPr lang="en-US" dirty="0" err="1" smtClean="0"/>
              <a:t>Cục</a:t>
            </a:r>
            <a:r>
              <a:rPr lang="en-US" dirty="0" smtClean="0"/>
              <a:t> </a:t>
            </a:r>
            <a:r>
              <a:rPr lang="en-US" dirty="0" err="1" smtClean="0"/>
              <a:t>thống</a:t>
            </a:r>
            <a:r>
              <a:rPr lang="en-US" dirty="0" smtClean="0"/>
              <a:t> </a:t>
            </a:r>
            <a:r>
              <a:rPr lang="en-US" dirty="0" err="1" smtClean="0"/>
              <a:t>kê</a:t>
            </a:r>
            <a:r>
              <a:rPr lang="en-US" dirty="0" smtClean="0"/>
              <a:t> </a:t>
            </a:r>
            <a:r>
              <a:rPr lang="en-US" dirty="0" err="1" smtClean="0"/>
              <a:t>Đăk</a:t>
            </a:r>
            <a:r>
              <a:rPr lang="en-US" dirty="0" smtClean="0"/>
              <a:t> </a:t>
            </a:r>
            <a:r>
              <a:rPr lang="en-US" dirty="0" err="1" smtClean="0"/>
              <a:t>Nông</a:t>
            </a:r>
            <a:r>
              <a:rPr lang="en-US" dirty="0" smtClean="0"/>
              <a:t>. 2020</a:t>
            </a:r>
            <a:endParaRPr lang="en-US" dirty="0"/>
          </a:p>
        </p:txBody>
      </p:sp>
      <p:sp>
        <p:nvSpPr>
          <p:cNvPr id="7" name="Content Placeholder 2"/>
          <p:cNvSpPr>
            <a:spLocks noGrp="1"/>
          </p:cNvSpPr>
          <p:nvPr>
            <p:ph idx="1"/>
          </p:nvPr>
        </p:nvSpPr>
        <p:spPr>
          <a:xfrm>
            <a:off x="852268" y="1308297"/>
            <a:ext cx="10515600" cy="5078436"/>
          </a:xfrm>
        </p:spPr>
        <p:txBody>
          <a:bodyPr>
            <a:normAutofit lnSpcReduction="10000"/>
          </a:bodyPr>
          <a:lstStyle/>
          <a:p>
            <a:pPr>
              <a:buFont typeface="Wingdings" panose="05000000000000000000" pitchFamily="2" charset="2"/>
              <a:buChar char="q"/>
            </a:pPr>
            <a:r>
              <a:rPr lang="en-US" sz="2900" dirty="0" smtClean="0">
                <a:solidFill>
                  <a:srgbClr val="C00000"/>
                </a:solidFill>
              </a:rPr>
              <a:t> </a:t>
            </a:r>
            <a:r>
              <a:rPr lang="en-US" sz="2900" dirty="0" err="1" smtClean="0">
                <a:solidFill>
                  <a:srgbClr val="C00000"/>
                </a:solidFill>
              </a:rPr>
              <a:t>Hệ</a:t>
            </a:r>
            <a:r>
              <a:rPr lang="en-US" sz="2900" dirty="0" smtClean="0">
                <a:solidFill>
                  <a:srgbClr val="C00000"/>
                </a:solidFill>
              </a:rPr>
              <a:t> </a:t>
            </a:r>
            <a:r>
              <a:rPr lang="en-US" sz="2900" dirty="0" err="1">
                <a:solidFill>
                  <a:srgbClr val="C00000"/>
                </a:solidFill>
              </a:rPr>
              <a:t>thống</a:t>
            </a:r>
            <a:r>
              <a:rPr lang="en-US" sz="2900" dirty="0">
                <a:solidFill>
                  <a:srgbClr val="C00000"/>
                </a:solidFill>
              </a:rPr>
              <a:t> </a:t>
            </a:r>
            <a:r>
              <a:rPr lang="en-US" sz="2900" dirty="0" err="1">
                <a:solidFill>
                  <a:srgbClr val="C00000"/>
                </a:solidFill>
              </a:rPr>
              <a:t>văn</a:t>
            </a:r>
            <a:r>
              <a:rPr lang="en-US" sz="2900" dirty="0">
                <a:solidFill>
                  <a:srgbClr val="C00000"/>
                </a:solidFill>
              </a:rPr>
              <a:t> </a:t>
            </a:r>
            <a:r>
              <a:rPr lang="en-US" sz="2900" dirty="0" err="1">
                <a:solidFill>
                  <a:srgbClr val="C00000"/>
                </a:solidFill>
              </a:rPr>
              <a:t>bản</a:t>
            </a:r>
            <a:r>
              <a:rPr lang="en-US" sz="2900" dirty="0">
                <a:solidFill>
                  <a:srgbClr val="C00000"/>
                </a:solidFill>
              </a:rPr>
              <a:t> </a:t>
            </a:r>
            <a:r>
              <a:rPr lang="en-US" sz="2900" dirty="0" err="1">
                <a:solidFill>
                  <a:srgbClr val="C00000"/>
                </a:solidFill>
              </a:rPr>
              <a:t>pháp</a:t>
            </a:r>
            <a:r>
              <a:rPr lang="en-US" sz="2900" dirty="0">
                <a:solidFill>
                  <a:srgbClr val="C00000"/>
                </a:solidFill>
              </a:rPr>
              <a:t> qui </a:t>
            </a:r>
            <a:r>
              <a:rPr lang="en-US" sz="2900" dirty="0" err="1">
                <a:solidFill>
                  <a:srgbClr val="C00000"/>
                </a:solidFill>
              </a:rPr>
              <a:t>liên</a:t>
            </a:r>
            <a:r>
              <a:rPr lang="en-US" sz="2900" dirty="0">
                <a:solidFill>
                  <a:srgbClr val="C00000"/>
                </a:solidFill>
              </a:rPr>
              <a:t> </a:t>
            </a:r>
            <a:r>
              <a:rPr lang="en-US" sz="2900" dirty="0" err="1">
                <a:solidFill>
                  <a:srgbClr val="C00000"/>
                </a:solidFill>
              </a:rPr>
              <a:t>quan</a:t>
            </a:r>
            <a:r>
              <a:rPr lang="en-US" sz="2900" dirty="0">
                <a:solidFill>
                  <a:srgbClr val="C00000"/>
                </a:solidFill>
              </a:rPr>
              <a:t> </a:t>
            </a:r>
            <a:r>
              <a:rPr lang="en-US" sz="2900" dirty="0" err="1">
                <a:solidFill>
                  <a:srgbClr val="C00000"/>
                </a:solidFill>
              </a:rPr>
              <a:t>đến</a:t>
            </a:r>
            <a:r>
              <a:rPr lang="en-US" sz="2900" dirty="0">
                <a:solidFill>
                  <a:srgbClr val="C00000"/>
                </a:solidFill>
              </a:rPr>
              <a:t> </a:t>
            </a:r>
            <a:r>
              <a:rPr lang="en-US" sz="2900" dirty="0" err="1">
                <a:solidFill>
                  <a:srgbClr val="C00000"/>
                </a:solidFill>
              </a:rPr>
              <a:t>ưu</a:t>
            </a:r>
            <a:r>
              <a:rPr lang="en-US" sz="2900" dirty="0">
                <a:solidFill>
                  <a:srgbClr val="C00000"/>
                </a:solidFill>
              </a:rPr>
              <a:t> </a:t>
            </a:r>
            <a:r>
              <a:rPr lang="en-US" sz="2900" dirty="0" err="1">
                <a:solidFill>
                  <a:srgbClr val="C00000"/>
                </a:solidFill>
              </a:rPr>
              <a:t>đãi</a:t>
            </a:r>
            <a:r>
              <a:rPr lang="en-US" sz="2900" dirty="0">
                <a:solidFill>
                  <a:srgbClr val="C00000"/>
                </a:solidFill>
              </a:rPr>
              <a:t> </a:t>
            </a:r>
            <a:r>
              <a:rPr lang="en-US" sz="2900" dirty="0" err="1">
                <a:solidFill>
                  <a:srgbClr val="C00000"/>
                </a:solidFill>
              </a:rPr>
              <a:t>và</a:t>
            </a:r>
            <a:r>
              <a:rPr lang="en-US" sz="2900" dirty="0">
                <a:solidFill>
                  <a:srgbClr val="C00000"/>
                </a:solidFill>
              </a:rPr>
              <a:t> </a:t>
            </a:r>
            <a:r>
              <a:rPr lang="en-US" sz="2900" dirty="0" err="1">
                <a:solidFill>
                  <a:srgbClr val="C00000"/>
                </a:solidFill>
              </a:rPr>
              <a:t>thu</a:t>
            </a:r>
            <a:r>
              <a:rPr lang="en-US" sz="2900" dirty="0">
                <a:solidFill>
                  <a:srgbClr val="C00000"/>
                </a:solidFill>
              </a:rPr>
              <a:t> </a:t>
            </a:r>
            <a:r>
              <a:rPr lang="en-US" sz="2900" dirty="0" err="1">
                <a:solidFill>
                  <a:srgbClr val="C00000"/>
                </a:solidFill>
              </a:rPr>
              <a:t>hút</a:t>
            </a:r>
            <a:r>
              <a:rPr lang="en-US" sz="2900" dirty="0">
                <a:solidFill>
                  <a:srgbClr val="C00000"/>
                </a:solidFill>
              </a:rPr>
              <a:t> </a:t>
            </a:r>
            <a:r>
              <a:rPr lang="en-US" sz="2900" dirty="0" smtClean="0">
                <a:solidFill>
                  <a:srgbClr val="C00000"/>
                </a:solidFill>
              </a:rPr>
              <a:t>Du Lich</a:t>
            </a:r>
            <a:endParaRPr lang="en-US" sz="2900" dirty="0">
              <a:solidFill>
                <a:srgbClr val="C00000"/>
              </a:solidFill>
            </a:endParaRPr>
          </a:p>
          <a:p>
            <a:pPr marL="0" indent="0">
              <a:buNone/>
            </a:pPr>
            <a:r>
              <a:rPr lang="en-US" sz="2900" dirty="0" err="1">
                <a:solidFill>
                  <a:srgbClr val="0070C0"/>
                </a:solidFill>
              </a:rPr>
              <a:t>Trong</a:t>
            </a:r>
            <a:r>
              <a:rPr lang="en-US" sz="2900" dirty="0">
                <a:solidFill>
                  <a:srgbClr val="0070C0"/>
                </a:solidFill>
              </a:rPr>
              <a:t> </a:t>
            </a:r>
            <a:r>
              <a:rPr lang="en-US" sz="2900" dirty="0" err="1">
                <a:solidFill>
                  <a:srgbClr val="0070C0"/>
                </a:solidFill>
              </a:rPr>
              <a:t>thời</a:t>
            </a:r>
            <a:r>
              <a:rPr lang="en-US" sz="2900" dirty="0">
                <a:solidFill>
                  <a:srgbClr val="0070C0"/>
                </a:solidFill>
              </a:rPr>
              <a:t> </a:t>
            </a:r>
            <a:r>
              <a:rPr lang="en-US" sz="2900" dirty="0" err="1">
                <a:solidFill>
                  <a:srgbClr val="0070C0"/>
                </a:solidFill>
              </a:rPr>
              <a:t>gian</a:t>
            </a:r>
            <a:r>
              <a:rPr lang="en-US" sz="2900" dirty="0">
                <a:solidFill>
                  <a:srgbClr val="0070C0"/>
                </a:solidFill>
              </a:rPr>
              <a:t> qua </a:t>
            </a:r>
            <a:r>
              <a:rPr lang="en-US" sz="2900" dirty="0" err="1">
                <a:solidFill>
                  <a:srgbClr val="0070C0"/>
                </a:solidFill>
              </a:rPr>
              <a:t>tỉnh</a:t>
            </a:r>
            <a:r>
              <a:rPr lang="en-US" sz="2900" dirty="0">
                <a:solidFill>
                  <a:srgbClr val="0070C0"/>
                </a:solidFill>
              </a:rPr>
              <a:t> </a:t>
            </a:r>
            <a:r>
              <a:rPr lang="en-US" sz="2900" dirty="0" err="1">
                <a:solidFill>
                  <a:srgbClr val="0070C0"/>
                </a:solidFill>
              </a:rPr>
              <a:t>Đăk</a:t>
            </a:r>
            <a:r>
              <a:rPr lang="en-US" sz="2900" dirty="0">
                <a:solidFill>
                  <a:srgbClr val="0070C0"/>
                </a:solidFill>
              </a:rPr>
              <a:t> </a:t>
            </a:r>
            <a:r>
              <a:rPr lang="en-US" sz="2900" dirty="0" err="1">
                <a:solidFill>
                  <a:srgbClr val="0070C0"/>
                </a:solidFill>
              </a:rPr>
              <a:t>Nông</a:t>
            </a:r>
            <a:r>
              <a:rPr lang="en-US" sz="2900" dirty="0">
                <a:solidFill>
                  <a:srgbClr val="0070C0"/>
                </a:solidFill>
              </a:rPr>
              <a:t> </a:t>
            </a:r>
            <a:r>
              <a:rPr lang="en-US" sz="2900" dirty="0" err="1">
                <a:solidFill>
                  <a:srgbClr val="0070C0"/>
                </a:solidFill>
              </a:rPr>
              <a:t>đã</a:t>
            </a:r>
            <a:r>
              <a:rPr lang="en-US" sz="2900" dirty="0">
                <a:solidFill>
                  <a:srgbClr val="0070C0"/>
                </a:solidFill>
              </a:rPr>
              <a:t> ban </a:t>
            </a:r>
            <a:r>
              <a:rPr lang="en-US" sz="2900" dirty="0" err="1">
                <a:solidFill>
                  <a:srgbClr val="0070C0"/>
                </a:solidFill>
              </a:rPr>
              <a:t>hành</a:t>
            </a:r>
            <a:r>
              <a:rPr lang="en-US" sz="2900" dirty="0">
                <a:solidFill>
                  <a:srgbClr val="0070C0"/>
                </a:solidFill>
              </a:rPr>
              <a:t> </a:t>
            </a:r>
            <a:r>
              <a:rPr lang="en-US" sz="2900" dirty="0" err="1">
                <a:solidFill>
                  <a:srgbClr val="0070C0"/>
                </a:solidFill>
              </a:rPr>
              <a:t>một</a:t>
            </a:r>
            <a:r>
              <a:rPr lang="en-US" sz="2900" dirty="0">
                <a:solidFill>
                  <a:srgbClr val="0070C0"/>
                </a:solidFill>
              </a:rPr>
              <a:t> </a:t>
            </a:r>
            <a:r>
              <a:rPr lang="en-US" sz="2900" dirty="0" err="1">
                <a:solidFill>
                  <a:srgbClr val="0070C0"/>
                </a:solidFill>
              </a:rPr>
              <a:t>số</a:t>
            </a:r>
            <a:r>
              <a:rPr lang="en-US" sz="2900" dirty="0">
                <a:solidFill>
                  <a:srgbClr val="0070C0"/>
                </a:solidFill>
              </a:rPr>
              <a:t> </a:t>
            </a:r>
            <a:r>
              <a:rPr lang="en-US" sz="2900" dirty="0" err="1">
                <a:solidFill>
                  <a:srgbClr val="0070C0"/>
                </a:solidFill>
              </a:rPr>
              <a:t>văn</a:t>
            </a:r>
            <a:r>
              <a:rPr lang="en-US" sz="2900" dirty="0">
                <a:solidFill>
                  <a:srgbClr val="0070C0"/>
                </a:solidFill>
              </a:rPr>
              <a:t> </a:t>
            </a:r>
            <a:r>
              <a:rPr lang="en-US" sz="2900" dirty="0" err="1">
                <a:solidFill>
                  <a:srgbClr val="0070C0"/>
                </a:solidFill>
              </a:rPr>
              <a:t>bản</a:t>
            </a:r>
            <a:r>
              <a:rPr lang="en-US" sz="2900" dirty="0">
                <a:solidFill>
                  <a:srgbClr val="0070C0"/>
                </a:solidFill>
              </a:rPr>
              <a:t> </a:t>
            </a:r>
            <a:r>
              <a:rPr lang="en-US" sz="2900" dirty="0" err="1">
                <a:solidFill>
                  <a:srgbClr val="0070C0"/>
                </a:solidFill>
              </a:rPr>
              <a:t>liên</a:t>
            </a:r>
            <a:r>
              <a:rPr lang="en-US" sz="2900" dirty="0">
                <a:solidFill>
                  <a:srgbClr val="0070C0"/>
                </a:solidFill>
              </a:rPr>
              <a:t> </a:t>
            </a:r>
            <a:r>
              <a:rPr lang="en-US" sz="2900" dirty="0" err="1">
                <a:solidFill>
                  <a:srgbClr val="0070C0"/>
                </a:solidFill>
              </a:rPr>
              <a:t>quan</a:t>
            </a:r>
            <a:r>
              <a:rPr lang="en-US" sz="2900" dirty="0">
                <a:solidFill>
                  <a:srgbClr val="0070C0"/>
                </a:solidFill>
              </a:rPr>
              <a:t> </a:t>
            </a:r>
            <a:r>
              <a:rPr lang="en-US" sz="2900" dirty="0" err="1">
                <a:solidFill>
                  <a:srgbClr val="0070C0"/>
                </a:solidFill>
              </a:rPr>
              <a:t>đến</a:t>
            </a:r>
            <a:r>
              <a:rPr lang="en-US" sz="2900" dirty="0">
                <a:solidFill>
                  <a:srgbClr val="0070C0"/>
                </a:solidFill>
              </a:rPr>
              <a:t> </a:t>
            </a:r>
            <a:r>
              <a:rPr lang="en-US" sz="2900" dirty="0" err="1">
                <a:solidFill>
                  <a:srgbClr val="0070C0"/>
                </a:solidFill>
              </a:rPr>
              <a:t>thu</a:t>
            </a:r>
            <a:r>
              <a:rPr lang="en-US" sz="2900" dirty="0">
                <a:solidFill>
                  <a:srgbClr val="0070C0"/>
                </a:solidFill>
              </a:rPr>
              <a:t> </a:t>
            </a:r>
            <a:r>
              <a:rPr lang="en-US" sz="2900" dirty="0" err="1">
                <a:solidFill>
                  <a:srgbClr val="0070C0"/>
                </a:solidFill>
              </a:rPr>
              <a:t>hút</a:t>
            </a:r>
            <a:r>
              <a:rPr lang="en-US" sz="2900" dirty="0">
                <a:solidFill>
                  <a:srgbClr val="0070C0"/>
                </a:solidFill>
              </a:rPr>
              <a:t> </a:t>
            </a:r>
            <a:r>
              <a:rPr lang="en-US" sz="2900" dirty="0" err="1">
                <a:solidFill>
                  <a:srgbClr val="0070C0"/>
                </a:solidFill>
              </a:rPr>
              <a:t>và</a:t>
            </a:r>
            <a:r>
              <a:rPr lang="en-US" sz="2900" dirty="0">
                <a:solidFill>
                  <a:srgbClr val="0070C0"/>
                </a:solidFill>
              </a:rPr>
              <a:t> </a:t>
            </a:r>
            <a:r>
              <a:rPr lang="en-US" sz="2900" dirty="0" err="1">
                <a:solidFill>
                  <a:srgbClr val="0070C0"/>
                </a:solidFill>
              </a:rPr>
              <a:t>phát</a:t>
            </a:r>
            <a:r>
              <a:rPr lang="en-US" sz="2900" dirty="0">
                <a:solidFill>
                  <a:srgbClr val="0070C0"/>
                </a:solidFill>
              </a:rPr>
              <a:t> </a:t>
            </a:r>
            <a:r>
              <a:rPr lang="en-US" sz="2900" dirty="0" err="1">
                <a:solidFill>
                  <a:srgbClr val="0070C0"/>
                </a:solidFill>
              </a:rPr>
              <a:t>triển</a:t>
            </a:r>
            <a:r>
              <a:rPr lang="en-US" sz="2900" dirty="0">
                <a:solidFill>
                  <a:srgbClr val="0070C0"/>
                </a:solidFill>
              </a:rPr>
              <a:t> du </a:t>
            </a:r>
            <a:r>
              <a:rPr lang="en-US" sz="2900" dirty="0" err="1">
                <a:solidFill>
                  <a:srgbClr val="0070C0"/>
                </a:solidFill>
              </a:rPr>
              <a:t>lịch</a:t>
            </a:r>
            <a:r>
              <a:rPr lang="en-US" sz="2900" dirty="0">
                <a:solidFill>
                  <a:srgbClr val="0070C0"/>
                </a:solidFill>
              </a:rPr>
              <a:t> </a:t>
            </a:r>
            <a:r>
              <a:rPr lang="en-US" sz="2900" dirty="0" err="1">
                <a:solidFill>
                  <a:srgbClr val="0070C0"/>
                </a:solidFill>
              </a:rPr>
              <a:t>như</a:t>
            </a:r>
            <a:r>
              <a:rPr lang="en-US" sz="2900" dirty="0">
                <a:solidFill>
                  <a:srgbClr val="0070C0"/>
                </a:solidFill>
              </a:rPr>
              <a:t>:</a:t>
            </a:r>
          </a:p>
          <a:p>
            <a:pPr lvl="0"/>
            <a:r>
              <a:rPr lang="vi-VN" dirty="0"/>
              <a:t>Nghị quyết Số: 11/2006/NQ-HĐND  </a:t>
            </a:r>
            <a:r>
              <a:rPr lang="vi-VN" i="1" dirty="0"/>
              <a:t>ngày 03 tháng 8 năm 2006 </a:t>
            </a:r>
            <a:r>
              <a:rPr lang="vi-VN" dirty="0"/>
              <a:t>của Hội đồng nhân dân tỉnh Đăk Nông  về việc thông qua Đề án Quy hoạch tổng thể phát triển du lịch tỉnh Đắk Nông giai đoạn 2006-2010 và định hướng đến 2020</a:t>
            </a:r>
            <a:endParaRPr lang="en-US" dirty="0"/>
          </a:p>
          <a:p>
            <a:pPr lvl="0"/>
            <a:r>
              <a:rPr lang="vi-VN" dirty="0"/>
              <a:t>Nghị quyết số</a:t>
            </a:r>
            <a:r>
              <a:rPr lang="vi-VN" b="1" i="1" dirty="0"/>
              <a:t> </a:t>
            </a:r>
            <a:r>
              <a:rPr lang="vi-VN" dirty="0"/>
              <a:t>09/2012/NQ-HĐND ngày 31tháng 5năm 2012 về việc điều chỉnh, bổ sung Quy hoạch tổng thể phát triển du lịch tỉnh Đắk Nông giai đoạn 2011 -2015 và định hướng đến năm 2020</a:t>
            </a:r>
            <a:endParaRPr lang="en-US" dirty="0"/>
          </a:p>
          <a:p>
            <a:pPr marL="0" indent="0">
              <a:buNone/>
            </a:pPr>
            <a:endParaRPr lang="en-US" dirty="0">
              <a:solidFill>
                <a:srgbClr val="C00000"/>
              </a:solidFill>
            </a:endParaRPr>
          </a:p>
          <a:p>
            <a:pPr marL="0" indent="0">
              <a:buNone/>
            </a:pPr>
            <a:endParaRPr lang="en-US" dirty="0"/>
          </a:p>
        </p:txBody>
      </p:sp>
      <p:sp>
        <p:nvSpPr>
          <p:cNvPr id="9" name="Rectangle 8"/>
          <p:cNvSpPr/>
          <p:nvPr/>
        </p:nvSpPr>
        <p:spPr>
          <a:xfrm>
            <a:off x="6569612" y="6288258"/>
            <a:ext cx="4290646" cy="2954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1191079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38200" y="191069"/>
            <a:ext cx="10515600" cy="990617"/>
          </a:xfrm>
          <a:solidFill>
            <a:srgbClr val="00B050"/>
          </a:solidFill>
        </p:spPr>
        <p:txBody>
          <a:bodyPr>
            <a:noAutofit/>
          </a:bodyPr>
          <a:lstStyle/>
          <a:p>
            <a:r>
              <a:rPr lang="en-US" sz="3000" b="1" dirty="0" smtClean="0">
                <a:solidFill>
                  <a:schemeClr val="bg1"/>
                </a:solidFill>
                <a:cs typeface="Arial" panose="020B0604020202020204" pitchFamily="34" charset="0"/>
              </a:rPr>
              <a:t>IV. TÌNH HÌNH THU HÚT KHÁCH DU LỊCH </a:t>
            </a:r>
            <a:br>
              <a:rPr lang="en-US" sz="3000" b="1" dirty="0" smtClean="0">
                <a:solidFill>
                  <a:schemeClr val="bg1"/>
                </a:solidFill>
                <a:cs typeface="Arial" panose="020B0604020202020204" pitchFamily="34" charset="0"/>
              </a:rPr>
            </a:br>
            <a:r>
              <a:rPr lang="en-US" sz="3000" b="1" dirty="0" smtClean="0">
                <a:solidFill>
                  <a:schemeClr val="bg1"/>
                </a:solidFill>
                <a:cs typeface="Arial" panose="020B0604020202020204" pitchFamily="34" charset="0"/>
              </a:rPr>
              <a:t>CỦA ĐĂK  NÔNG</a:t>
            </a:r>
            <a:endParaRPr lang="en-US" sz="3000" b="1" dirty="0">
              <a:solidFill>
                <a:schemeClr val="bg1"/>
              </a:solidFill>
              <a:cs typeface="Arial" panose="020B0604020202020204" pitchFamily="34" charset="0"/>
            </a:endParaRPr>
          </a:p>
        </p:txBody>
      </p:sp>
      <p:sp>
        <p:nvSpPr>
          <p:cNvPr id="2" name="Content Placeholder 1"/>
          <p:cNvSpPr>
            <a:spLocks noGrp="1"/>
          </p:cNvSpPr>
          <p:nvPr>
            <p:ph idx="1"/>
          </p:nvPr>
        </p:nvSpPr>
        <p:spPr/>
        <p:txBody>
          <a:bodyPr/>
          <a:lstStyle/>
          <a:p>
            <a:pPr algn="just"/>
            <a:r>
              <a:rPr lang="vi-VN" sz="3000" dirty="0"/>
              <a:t>Kế hoạch số 685/KH- UBND ngày 14/12/2017 của UBND tỉnh Đăk Nông nhằm thực hiện Nghị quyết số 08-NQ/TW ngày 16/01/2017 của Bộ Chính Trị về phát triển du lịch trở thành ngành kinh tế mũi nhọn.</a:t>
            </a:r>
            <a:endParaRPr lang="en-US" sz="3000" dirty="0"/>
          </a:p>
          <a:p>
            <a:pPr lvl="0" algn="just"/>
            <a:r>
              <a:rPr lang="vi-VN" sz="3000" dirty="0"/>
              <a:t>Kế hoạch Của UBND tỉnh Đăk Nông nhằm triển khai Quyết định số 1685/QĐ-TTg ngày 5/12/2018 của Thủ tướng Chính phủ phê duyệt đề án “Cơ cấu lại ngành du lịch đáp ứng yêu cầu phát triển thành ngành </a:t>
            </a:r>
            <a:r>
              <a:rPr lang="vi-VN" sz="3000" u="sng" dirty="0">
                <a:hlinkClick r:id="rId2"/>
              </a:rPr>
              <a:t>kinh tế</a:t>
            </a:r>
            <a:r>
              <a:rPr lang="vi-VN" sz="3000" dirty="0"/>
              <a:t> mũi nhọn” trên địa bàn tỉnh Đắk Nông đến năm 2025.</a:t>
            </a:r>
            <a:endParaRPr lang="en-US" sz="3000" dirty="0"/>
          </a:p>
          <a:p>
            <a:endParaRPr lang="en-US" dirty="0"/>
          </a:p>
        </p:txBody>
      </p:sp>
    </p:spTree>
    <p:extLst>
      <p:ext uri="{BB962C8B-B14F-4D97-AF65-F5344CB8AC3E}">
        <p14:creationId xmlns:p14="http://schemas.microsoft.com/office/powerpoint/2010/main" val="252241440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idx="1"/>
            <p:extLst/>
          </p:nvPr>
        </p:nvGraphicFramePr>
        <p:xfrm>
          <a:off x="1139481" y="1997611"/>
          <a:ext cx="9945859" cy="4131159"/>
        </p:xfrm>
        <a:graphic>
          <a:graphicData uri="http://schemas.openxmlformats.org/drawingml/2006/table">
            <a:tbl>
              <a:tblPr firstRow="1" firstCol="1" bandRow="1">
                <a:tableStyleId>{5C22544A-7EE6-4342-B048-85BDC9FD1C3A}</a:tableStyleId>
              </a:tblPr>
              <a:tblGrid>
                <a:gridCol w="3251782"/>
                <a:gridCol w="1404727"/>
                <a:gridCol w="1248160"/>
                <a:gridCol w="1248160"/>
                <a:gridCol w="1397062"/>
                <a:gridCol w="1395968"/>
              </a:tblGrid>
              <a:tr h="621264">
                <a:tc>
                  <a:txBody>
                    <a:bodyPr/>
                    <a:lstStyle/>
                    <a:p>
                      <a:pPr indent="325755" algn="ctr">
                        <a:lnSpc>
                          <a:spcPct val="150000"/>
                        </a:lnSpc>
                      </a:pPr>
                      <a:r>
                        <a:rPr lang="en-US" sz="2000" spc="5" dirty="0" err="1">
                          <a:effectLst/>
                        </a:rPr>
                        <a:t>Chỉ</a:t>
                      </a:r>
                      <a:r>
                        <a:rPr lang="en-US" sz="2000" spc="5" dirty="0">
                          <a:effectLst/>
                        </a:rPr>
                        <a:t> </a:t>
                      </a:r>
                      <a:r>
                        <a:rPr lang="en-US" sz="2000" spc="5" dirty="0" err="1">
                          <a:effectLst/>
                        </a:rPr>
                        <a:t>tiêu</a:t>
                      </a:r>
                      <a:endParaRPr lang="en-US" sz="2000" dirty="0">
                        <a:effectLst/>
                        <a:latin typeface="Times New Roman" panose="02020603050405020304" pitchFamily="18" charset="0"/>
                        <a:ea typeface="Batang" panose="02030600000101010101" pitchFamily="18" charset="-127"/>
                      </a:endParaRPr>
                    </a:p>
                  </a:txBody>
                  <a:tcPr marL="68580" marR="68580" marT="0" marB="0"/>
                </a:tc>
                <a:tc>
                  <a:txBody>
                    <a:bodyPr/>
                    <a:lstStyle/>
                    <a:p>
                      <a:pPr indent="5715" algn="ctr">
                        <a:lnSpc>
                          <a:spcPct val="150000"/>
                        </a:lnSpc>
                      </a:pPr>
                      <a:r>
                        <a:rPr lang="en-US" sz="2000" spc="5" dirty="0">
                          <a:effectLst/>
                        </a:rPr>
                        <a:t>2015</a:t>
                      </a:r>
                      <a:endParaRPr lang="en-US" sz="2000" dirty="0">
                        <a:effectLst/>
                        <a:latin typeface="Times New Roman" panose="02020603050405020304" pitchFamily="18" charset="0"/>
                        <a:ea typeface="Batang" panose="02030600000101010101" pitchFamily="18" charset="-127"/>
                      </a:endParaRPr>
                    </a:p>
                  </a:txBody>
                  <a:tcPr marL="68580" marR="68580" marT="0" marB="0"/>
                </a:tc>
                <a:tc>
                  <a:txBody>
                    <a:bodyPr/>
                    <a:lstStyle/>
                    <a:p>
                      <a:pPr indent="-18415" algn="ctr">
                        <a:lnSpc>
                          <a:spcPct val="150000"/>
                        </a:lnSpc>
                      </a:pPr>
                      <a:r>
                        <a:rPr lang="en-US" sz="2000" spc="5">
                          <a:effectLst/>
                        </a:rPr>
                        <a:t>2016</a:t>
                      </a:r>
                      <a:endParaRPr lang="en-US" sz="2000">
                        <a:effectLst/>
                        <a:latin typeface="Times New Roman" panose="02020603050405020304" pitchFamily="18" charset="0"/>
                        <a:ea typeface="Batang" panose="02030600000101010101" pitchFamily="18" charset="-127"/>
                      </a:endParaRPr>
                    </a:p>
                  </a:txBody>
                  <a:tcPr marL="68580" marR="68580" marT="0" marB="0"/>
                </a:tc>
                <a:tc>
                  <a:txBody>
                    <a:bodyPr/>
                    <a:lstStyle/>
                    <a:p>
                      <a:pPr indent="-68580" algn="ctr">
                        <a:lnSpc>
                          <a:spcPct val="150000"/>
                        </a:lnSpc>
                      </a:pPr>
                      <a:r>
                        <a:rPr lang="en-US" sz="2000" spc="5">
                          <a:effectLst/>
                        </a:rPr>
                        <a:t>2017</a:t>
                      </a:r>
                      <a:endParaRPr lang="en-US" sz="2000">
                        <a:effectLst/>
                        <a:latin typeface="Times New Roman" panose="02020603050405020304" pitchFamily="18" charset="0"/>
                        <a:ea typeface="Batang" panose="02030600000101010101" pitchFamily="18" charset="-127"/>
                      </a:endParaRPr>
                    </a:p>
                  </a:txBody>
                  <a:tcPr marL="68580" marR="68580" marT="0" marB="0"/>
                </a:tc>
                <a:tc>
                  <a:txBody>
                    <a:bodyPr/>
                    <a:lstStyle/>
                    <a:p>
                      <a:pPr indent="31750" algn="ctr">
                        <a:lnSpc>
                          <a:spcPct val="150000"/>
                        </a:lnSpc>
                      </a:pPr>
                      <a:r>
                        <a:rPr lang="en-US" sz="2000" spc="5">
                          <a:effectLst/>
                        </a:rPr>
                        <a:t>2018</a:t>
                      </a:r>
                      <a:endParaRPr lang="en-US" sz="2000">
                        <a:effectLst/>
                        <a:latin typeface="Times New Roman" panose="02020603050405020304" pitchFamily="18" charset="0"/>
                        <a:ea typeface="Batang" panose="02030600000101010101" pitchFamily="18" charset="-127"/>
                      </a:endParaRPr>
                    </a:p>
                  </a:txBody>
                  <a:tcPr marL="68580" marR="68580" marT="0" marB="0"/>
                </a:tc>
                <a:tc>
                  <a:txBody>
                    <a:bodyPr/>
                    <a:lstStyle/>
                    <a:p>
                      <a:pPr indent="325755" algn="ctr">
                        <a:lnSpc>
                          <a:spcPct val="150000"/>
                        </a:lnSpc>
                      </a:pPr>
                      <a:r>
                        <a:rPr lang="en-US" sz="2000" spc="5" dirty="0">
                          <a:effectLst/>
                        </a:rPr>
                        <a:t>2019</a:t>
                      </a:r>
                      <a:endParaRPr lang="en-US" sz="2000" dirty="0">
                        <a:effectLst/>
                        <a:latin typeface="Times New Roman" panose="02020603050405020304" pitchFamily="18" charset="0"/>
                        <a:ea typeface="Batang" panose="02030600000101010101" pitchFamily="18" charset="-127"/>
                      </a:endParaRPr>
                    </a:p>
                  </a:txBody>
                  <a:tcPr marL="68580" marR="68580" marT="0" marB="0"/>
                </a:tc>
              </a:tr>
              <a:tr h="993533">
                <a:tc>
                  <a:txBody>
                    <a:bodyPr/>
                    <a:lstStyle/>
                    <a:p>
                      <a:pPr indent="-73025" algn="just">
                        <a:lnSpc>
                          <a:spcPct val="150000"/>
                        </a:lnSpc>
                        <a:spcAft>
                          <a:spcPts val="0"/>
                        </a:spcAft>
                      </a:pPr>
                      <a:r>
                        <a:rPr lang="en-US" sz="2000" spc="5" dirty="0">
                          <a:effectLst/>
                        </a:rPr>
                        <a:t> </a:t>
                      </a:r>
                      <a:r>
                        <a:rPr lang="en-US" sz="2000" spc="5" dirty="0" err="1">
                          <a:effectLst/>
                        </a:rPr>
                        <a:t>Lượng</a:t>
                      </a:r>
                      <a:r>
                        <a:rPr lang="en-US" sz="2000" spc="5" dirty="0">
                          <a:effectLst/>
                        </a:rPr>
                        <a:t> </a:t>
                      </a:r>
                      <a:r>
                        <a:rPr lang="en-US" sz="2000" spc="5" dirty="0" err="1">
                          <a:effectLst/>
                        </a:rPr>
                        <a:t>khách</a:t>
                      </a:r>
                      <a:r>
                        <a:rPr lang="en-US" sz="2000" spc="5" dirty="0">
                          <a:effectLst/>
                        </a:rPr>
                        <a:t> du </a:t>
                      </a:r>
                      <a:r>
                        <a:rPr lang="en-US" sz="2000" spc="5" dirty="0" err="1">
                          <a:effectLst/>
                        </a:rPr>
                        <a:t>lịch</a:t>
                      </a:r>
                      <a:r>
                        <a:rPr lang="en-US" sz="2000" spc="5" dirty="0">
                          <a:effectLst/>
                        </a:rPr>
                        <a:t> </a:t>
                      </a:r>
                      <a:r>
                        <a:rPr lang="en-US" sz="2000" spc="5" dirty="0" err="1">
                          <a:effectLst/>
                        </a:rPr>
                        <a:t>nội</a:t>
                      </a:r>
                      <a:r>
                        <a:rPr lang="en-US" sz="2000" spc="5" dirty="0">
                          <a:effectLst/>
                        </a:rPr>
                        <a:t> </a:t>
                      </a:r>
                      <a:r>
                        <a:rPr lang="en-US" sz="2000" spc="5" dirty="0" err="1">
                          <a:effectLst/>
                        </a:rPr>
                        <a:t>địa</a:t>
                      </a:r>
                      <a:r>
                        <a:rPr lang="en-US" sz="2000" spc="5" dirty="0">
                          <a:effectLst/>
                        </a:rPr>
                        <a:t> (</a:t>
                      </a:r>
                      <a:r>
                        <a:rPr lang="en-US" sz="2000" spc="5" dirty="0" err="1">
                          <a:effectLst/>
                        </a:rPr>
                        <a:t>lượt</a:t>
                      </a:r>
                      <a:r>
                        <a:rPr lang="en-US" sz="2000" spc="5" dirty="0">
                          <a:effectLst/>
                        </a:rPr>
                        <a:t> </a:t>
                      </a:r>
                      <a:r>
                        <a:rPr lang="en-US" sz="2000" spc="5" dirty="0" err="1">
                          <a:effectLst/>
                        </a:rPr>
                        <a:t>người</a:t>
                      </a:r>
                      <a:r>
                        <a:rPr lang="en-US" sz="2000" spc="5" dirty="0">
                          <a:effectLst/>
                        </a:rPr>
                        <a:t>)</a:t>
                      </a:r>
                      <a:endParaRPr lang="en-US" sz="2000" dirty="0">
                        <a:effectLst/>
                        <a:latin typeface="Times New Roman" panose="02020603050405020304" pitchFamily="18" charset="0"/>
                        <a:ea typeface="Batang" panose="02030600000101010101" pitchFamily="18" charset="-127"/>
                      </a:endParaRPr>
                    </a:p>
                  </a:txBody>
                  <a:tcPr marL="68580" marR="68580" marT="0" marB="0"/>
                </a:tc>
                <a:tc>
                  <a:txBody>
                    <a:bodyPr/>
                    <a:lstStyle/>
                    <a:p>
                      <a:pPr indent="5715" algn="r">
                        <a:lnSpc>
                          <a:spcPct val="150000"/>
                        </a:lnSpc>
                      </a:pPr>
                      <a:r>
                        <a:rPr lang="en-US" sz="2000" dirty="0">
                          <a:effectLst/>
                        </a:rPr>
                        <a:t>122.946</a:t>
                      </a:r>
                      <a:endParaRPr lang="en-US" sz="2000" dirty="0">
                        <a:effectLst/>
                        <a:latin typeface="Times New Roman" panose="02020603050405020304" pitchFamily="18" charset="0"/>
                        <a:ea typeface="Batang" panose="02030600000101010101" pitchFamily="18" charset="-127"/>
                      </a:endParaRPr>
                    </a:p>
                  </a:txBody>
                  <a:tcPr marL="68580" marR="68580" marT="0" marB="0"/>
                </a:tc>
                <a:tc>
                  <a:txBody>
                    <a:bodyPr/>
                    <a:lstStyle/>
                    <a:p>
                      <a:pPr indent="-18415" algn="r">
                        <a:lnSpc>
                          <a:spcPct val="150000"/>
                        </a:lnSpc>
                      </a:pPr>
                      <a:r>
                        <a:rPr lang="en-US" sz="2000" dirty="0">
                          <a:effectLst/>
                        </a:rPr>
                        <a:t>271.090</a:t>
                      </a:r>
                      <a:endParaRPr lang="en-US" sz="2000" dirty="0">
                        <a:effectLst/>
                        <a:latin typeface="Times New Roman" panose="02020603050405020304" pitchFamily="18" charset="0"/>
                        <a:ea typeface="Batang" panose="02030600000101010101" pitchFamily="18" charset="-127"/>
                      </a:endParaRPr>
                    </a:p>
                  </a:txBody>
                  <a:tcPr marL="68580" marR="68580" marT="0" marB="0"/>
                </a:tc>
                <a:tc>
                  <a:txBody>
                    <a:bodyPr/>
                    <a:lstStyle/>
                    <a:p>
                      <a:pPr indent="21590" algn="r">
                        <a:lnSpc>
                          <a:spcPct val="150000"/>
                        </a:lnSpc>
                      </a:pPr>
                      <a:r>
                        <a:rPr lang="en-US" sz="2000">
                          <a:effectLst/>
                        </a:rPr>
                        <a:t>452.439</a:t>
                      </a:r>
                      <a:endParaRPr lang="en-US" sz="2000">
                        <a:effectLst/>
                        <a:latin typeface="Times New Roman" panose="02020603050405020304" pitchFamily="18" charset="0"/>
                        <a:ea typeface="Batang" panose="02030600000101010101" pitchFamily="18" charset="-127"/>
                      </a:endParaRPr>
                    </a:p>
                  </a:txBody>
                  <a:tcPr marL="68580" marR="68580" marT="0" marB="0"/>
                </a:tc>
                <a:tc>
                  <a:txBody>
                    <a:bodyPr/>
                    <a:lstStyle/>
                    <a:p>
                      <a:pPr indent="111125" algn="r">
                        <a:lnSpc>
                          <a:spcPct val="150000"/>
                        </a:lnSpc>
                      </a:pPr>
                      <a:r>
                        <a:rPr lang="en-US" sz="2000">
                          <a:effectLst/>
                        </a:rPr>
                        <a:t>447.251</a:t>
                      </a:r>
                      <a:endParaRPr lang="en-US" sz="2000">
                        <a:effectLst/>
                        <a:latin typeface="Times New Roman" panose="02020603050405020304" pitchFamily="18" charset="0"/>
                        <a:ea typeface="Batang" panose="02030600000101010101" pitchFamily="18" charset="-127"/>
                      </a:endParaRPr>
                    </a:p>
                  </a:txBody>
                  <a:tcPr marL="68580" marR="68580" marT="0" marB="0"/>
                </a:tc>
                <a:tc>
                  <a:txBody>
                    <a:bodyPr/>
                    <a:lstStyle/>
                    <a:p>
                      <a:pPr indent="111125" algn="r">
                        <a:lnSpc>
                          <a:spcPct val="150000"/>
                        </a:lnSpc>
                      </a:pPr>
                      <a:r>
                        <a:rPr lang="en-US" sz="2000" dirty="0">
                          <a:effectLst/>
                        </a:rPr>
                        <a:t>486.340</a:t>
                      </a:r>
                      <a:endParaRPr lang="en-US" sz="2000" dirty="0">
                        <a:effectLst/>
                        <a:latin typeface="Times New Roman" panose="02020603050405020304" pitchFamily="18" charset="0"/>
                        <a:ea typeface="Batang" panose="02030600000101010101" pitchFamily="18" charset="-127"/>
                      </a:endParaRPr>
                    </a:p>
                  </a:txBody>
                  <a:tcPr marL="68580" marR="68580" marT="0" marB="0"/>
                </a:tc>
              </a:tr>
              <a:tr h="1522829">
                <a:tc>
                  <a:txBody>
                    <a:bodyPr/>
                    <a:lstStyle/>
                    <a:p>
                      <a:pPr indent="325755" algn="just">
                        <a:lnSpc>
                          <a:spcPct val="150000"/>
                        </a:lnSpc>
                        <a:spcAft>
                          <a:spcPts val="0"/>
                        </a:spcAft>
                      </a:pPr>
                      <a:r>
                        <a:rPr lang="en-US" sz="2000" spc="5" dirty="0" err="1">
                          <a:effectLst/>
                        </a:rPr>
                        <a:t>Lượng</a:t>
                      </a:r>
                      <a:r>
                        <a:rPr lang="en-US" sz="2000" spc="5" dirty="0">
                          <a:effectLst/>
                        </a:rPr>
                        <a:t> </a:t>
                      </a:r>
                      <a:r>
                        <a:rPr lang="en-US" sz="2000" spc="5" dirty="0" err="1">
                          <a:effectLst/>
                        </a:rPr>
                        <a:t>khách</a:t>
                      </a:r>
                      <a:r>
                        <a:rPr lang="en-US" sz="2000" spc="5" dirty="0">
                          <a:effectLst/>
                        </a:rPr>
                        <a:t> DL </a:t>
                      </a:r>
                      <a:r>
                        <a:rPr lang="en-US" sz="2000" spc="5" dirty="0" err="1">
                          <a:effectLst/>
                        </a:rPr>
                        <a:t>quốc</a:t>
                      </a:r>
                      <a:r>
                        <a:rPr lang="en-US" sz="2000" spc="5" dirty="0">
                          <a:effectLst/>
                        </a:rPr>
                        <a:t> </a:t>
                      </a:r>
                      <a:r>
                        <a:rPr lang="en-US" sz="2000" spc="5" dirty="0" err="1">
                          <a:effectLst/>
                        </a:rPr>
                        <a:t>tế</a:t>
                      </a:r>
                      <a:endParaRPr lang="en-US" sz="2000" dirty="0">
                        <a:effectLst/>
                      </a:endParaRPr>
                    </a:p>
                    <a:p>
                      <a:pPr indent="-73025" algn="just">
                        <a:lnSpc>
                          <a:spcPct val="150000"/>
                        </a:lnSpc>
                        <a:spcAft>
                          <a:spcPts val="0"/>
                        </a:spcAft>
                      </a:pPr>
                      <a:r>
                        <a:rPr lang="en-US" sz="2000" spc="5" dirty="0">
                          <a:effectLst/>
                        </a:rPr>
                        <a:t>(</a:t>
                      </a:r>
                      <a:r>
                        <a:rPr lang="en-US" sz="2000" spc="5" dirty="0" err="1">
                          <a:effectLst/>
                        </a:rPr>
                        <a:t>lượt</a:t>
                      </a:r>
                      <a:r>
                        <a:rPr lang="en-US" sz="2000" spc="5" dirty="0">
                          <a:effectLst/>
                        </a:rPr>
                        <a:t> </a:t>
                      </a:r>
                      <a:r>
                        <a:rPr lang="en-US" sz="2000" spc="5" dirty="0" err="1">
                          <a:effectLst/>
                        </a:rPr>
                        <a:t>người</a:t>
                      </a:r>
                      <a:r>
                        <a:rPr lang="en-US" sz="2000" spc="5" dirty="0">
                          <a:effectLst/>
                        </a:rPr>
                        <a:t>) (*)</a:t>
                      </a:r>
                      <a:endParaRPr lang="en-US" sz="2000" dirty="0">
                        <a:effectLst/>
                        <a:latin typeface="Times New Roman" panose="02020603050405020304" pitchFamily="18" charset="0"/>
                        <a:ea typeface="Batang" panose="02030600000101010101" pitchFamily="18" charset="-127"/>
                      </a:endParaRPr>
                    </a:p>
                  </a:txBody>
                  <a:tcPr marL="68580" marR="68580" marT="0" marB="0"/>
                </a:tc>
                <a:tc>
                  <a:txBody>
                    <a:bodyPr/>
                    <a:lstStyle/>
                    <a:p>
                      <a:pPr indent="5715" algn="r">
                        <a:lnSpc>
                          <a:spcPct val="150000"/>
                        </a:lnSpc>
                      </a:pPr>
                      <a:r>
                        <a:rPr lang="en-US" sz="2000" dirty="0">
                          <a:effectLst/>
                        </a:rPr>
                        <a:t>-</a:t>
                      </a:r>
                      <a:endParaRPr lang="en-US" sz="2000" dirty="0">
                        <a:effectLst/>
                        <a:latin typeface="Times New Roman" panose="02020603050405020304" pitchFamily="18" charset="0"/>
                        <a:ea typeface="Batang" panose="02030600000101010101" pitchFamily="18" charset="-127"/>
                      </a:endParaRPr>
                    </a:p>
                  </a:txBody>
                  <a:tcPr marL="68580" marR="68580" marT="0" marB="0"/>
                </a:tc>
                <a:tc>
                  <a:txBody>
                    <a:bodyPr/>
                    <a:lstStyle/>
                    <a:p>
                      <a:pPr indent="-18415" algn="r">
                        <a:lnSpc>
                          <a:spcPct val="150000"/>
                        </a:lnSpc>
                      </a:pPr>
                      <a:r>
                        <a:rPr lang="en-US" sz="2000" dirty="0">
                          <a:effectLst/>
                        </a:rPr>
                        <a:t>-</a:t>
                      </a:r>
                      <a:endParaRPr lang="en-US" sz="2000" dirty="0">
                        <a:effectLst/>
                        <a:latin typeface="Times New Roman" panose="02020603050405020304" pitchFamily="18" charset="0"/>
                        <a:ea typeface="Batang" panose="02030600000101010101" pitchFamily="18" charset="-127"/>
                      </a:endParaRPr>
                    </a:p>
                  </a:txBody>
                  <a:tcPr marL="68580" marR="68580" marT="0" marB="0"/>
                </a:tc>
                <a:tc>
                  <a:txBody>
                    <a:bodyPr/>
                    <a:lstStyle/>
                    <a:p>
                      <a:pPr indent="21590" algn="r">
                        <a:lnSpc>
                          <a:spcPct val="150000"/>
                        </a:lnSpc>
                      </a:pPr>
                      <a:r>
                        <a:rPr lang="en-US" sz="2000" dirty="0">
                          <a:effectLst/>
                        </a:rPr>
                        <a:t>-</a:t>
                      </a:r>
                      <a:endParaRPr lang="en-US" sz="2000" dirty="0">
                        <a:effectLst/>
                        <a:latin typeface="Times New Roman" panose="02020603050405020304" pitchFamily="18" charset="0"/>
                        <a:ea typeface="Batang" panose="02030600000101010101" pitchFamily="18" charset="-127"/>
                      </a:endParaRPr>
                    </a:p>
                  </a:txBody>
                  <a:tcPr marL="68580" marR="68580" marT="0" marB="0"/>
                </a:tc>
                <a:tc>
                  <a:txBody>
                    <a:bodyPr/>
                    <a:lstStyle/>
                    <a:p>
                      <a:pPr indent="111125" algn="r">
                        <a:lnSpc>
                          <a:spcPct val="150000"/>
                        </a:lnSpc>
                      </a:pPr>
                      <a:r>
                        <a:rPr lang="en-US" sz="2000">
                          <a:effectLst/>
                        </a:rPr>
                        <a:t>-</a:t>
                      </a:r>
                      <a:endParaRPr lang="en-US" sz="2000">
                        <a:effectLst/>
                        <a:latin typeface="Times New Roman" panose="02020603050405020304" pitchFamily="18" charset="0"/>
                        <a:ea typeface="Batang" panose="02030600000101010101" pitchFamily="18" charset="-127"/>
                      </a:endParaRPr>
                    </a:p>
                  </a:txBody>
                  <a:tcPr marL="68580" marR="68580" marT="0" marB="0"/>
                </a:tc>
                <a:tc>
                  <a:txBody>
                    <a:bodyPr/>
                    <a:lstStyle/>
                    <a:p>
                      <a:pPr indent="111125" algn="r">
                        <a:lnSpc>
                          <a:spcPct val="150000"/>
                        </a:lnSpc>
                      </a:pPr>
                      <a:r>
                        <a:rPr lang="en-US" sz="2000" dirty="0">
                          <a:effectLst/>
                        </a:rPr>
                        <a:t>-</a:t>
                      </a:r>
                      <a:endParaRPr lang="en-US" sz="2000" dirty="0">
                        <a:effectLst/>
                        <a:latin typeface="Times New Roman" panose="02020603050405020304" pitchFamily="18" charset="0"/>
                        <a:ea typeface="Batang" panose="02030600000101010101" pitchFamily="18" charset="-127"/>
                      </a:endParaRPr>
                    </a:p>
                  </a:txBody>
                  <a:tcPr marL="68580" marR="68580" marT="0" marB="0"/>
                </a:tc>
              </a:tr>
              <a:tr h="993533">
                <a:tc>
                  <a:txBody>
                    <a:bodyPr/>
                    <a:lstStyle/>
                    <a:p>
                      <a:pPr indent="325755" algn="just">
                        <a:lnSpc>
                          <a:spcPct val="150000"/>
                        </a:lnSpc>
                        <a:spcAft>
                          <a:spcPts val="0"/>
                        </a:spcAft>
                      </a:pPr>
                      <a:r>
                        <a:rPr lang="en-US" sz="2000" spc="5">
                          <a:effectLst/>
                        </a:rPr>
                        <a:t>Doanh thu hoạt động du lịch (tỷ đồng)</a:t>
                      </a:r>
                      <a:endParaRPr lang="en-US" sz="2000">
                        <a:effectLst/>
                        <a:latin typeface="Times New Roman" panose="02020603050405020304" pitchFamily="18" charset="0"/>
                        <a:ea typeface="Batang" panose="02030600000101010101" pitchFamily="18" charset="-127"/>
                      </a:endParaRPr>
                    </a:p>
                  </a:txBody>
                  <a:tcPr marL="68580" marR="68580" marT="0" marB="0"/>
                </a:tc>
                <a:tc>
                  <a:txBody>
                    <a:bodyPr/>
                    <a:lstStyle/>
                    <a:p>
                      <a:pPr indent="5715" algn="r">
                        <a:lnSpc>
                          <a:spcPct val="150000"/>
                        </a:lnSpc>
                      </a:pPr>
                      <a:r>
                        <a:rPr lang="en-US" sz="2000">
                          <a:effectLst/>
                        </a:rPr>
                        <a:t>10,0</a:t>
                      </a:r>
                      <a:endParaRPr lang="en-US" sz="2000">
                        <a:effectLst/>
                        <a:latin typeface="Times New Roman" panose="02020603050405020304" pitchFamily="18" charset="0"/>
                        <a:ea typeface="Batang" panose="02030600000101010101" pitchFamily="18" charset="-127"/>
                      </a:endParaRPr>
                    </a:p>
                  </a:txBody>
                  <a:tcPr marL="68580" marR="68580" marT="0" marB="0"/>
                </a:tc>
                <a:tc>
                  <a:txBody>
                    <a:bodyPr/>
                    <a:lstStyle/>
                    <a:p>
                      <a:pPr indent="-18415" algn="r">
                        <a:lnSpc>
                          <a:spcPct val="150000"/>
                        </a:lnSpc>
                      </a:pPr>
                      <a:r>
                        <a:rPr lang="en-US" sz="2000">
                          <a:effectLst/>
                        </a:rPr>
                        <a:t>16,6</a:t>
                      </a:r>
                      <a:endParaRPr lang="en-US" sz="2000">
                        <a:effectLst/>
                        <a:latin typeface="Times New Roman" panose="02020603050405020304" pitchFamily="18" charset="0"/>
                        <a:ea typeface="Batang" panose="02030600000101010101" pitchFamily="18" charset="-127"/>
                      </a:endParaRPr>
                    </a:p>
                  </a:txBody>
                  <a:tcPr marL="68580" marR="68580" marT="0" marB="0"/>
                </a:tc>
                <a:tc>
                  <a:txBody>
                    <a:bodyPr/>
                    <a:lstStyle/>
                    <a:p>
                      <a:pPr indent="21590" algn="r">
                        <a:lnSpc>
                          <a:spcPct val="150000"/>
                        </a:lnSpc>
                      </a:pPr>
                      <a:r>
                        <a:rPr lang="en-US" sz="2000" dirty="0">
                          <a:effectLst/>
                        </a:rPr>
                        <a:t>19,7</a:t>
                      </a:r>
                      <a:endParaRPr lang="en-US" sz="2000" dirty="0">
                        <a:effectLst/>
                        <a:latin typeface="Times New Roman" panose="02020603050405020304" pitchFamily="18" charset="0"/>
                        <a:ea typeface="Batang" panose="02030600000101010101" pitchFamily="18" charset="-127"/>
                      </a:endParaRPr>
                    </a:p>
                  </a:txBody>
                  <a:tcPr marL="68580" marR="68580" marT="0" marB="0"/>
                </a:tc>
                <a:tc>
                  <a:txBody>
                    <a:bodyPr/>
                    <a:lstStyle/>
                    <a:p>
                      <a:pPr indent="111125" algn="r">
                        <a:lnSpc>
                          <a:spcPct val="150000"/>
                        </a:lnSpc>
                      </a:pPr>
                      <a:r>
                        <a:rPr lang="en-US" sz="2000" dirty="0">
                          <a:effectLst/>
                        </a:rPr>
                        <a:t>25,7</a:t>
                      </a:r>
                      <a:endParaRPr lang="en-US" sz="2000" dirty="0">
                        <a:effectLst/>
                        <a:latin typeface="Times New Roman" panose="02020603050405020304" pitchFamily="18" charset="0"/>
                        <a:ea typeface="Batang" panose="02030600000101010101" pitchFamily="18" charset="-127"/>
                      </a:endParaRPr>
                    </a:p>
                  </a:txBody>
                  <a:tcPr marL="68580" marR="68580" marT="0" marB="0"/>
                </a:tc>
                <a:tc>
                  <a:txBody>
                    <a:bodyPr/>
                    <a:lstStyle/>
                    <a:p>
                      <a:pPr indent="111125" algn="r">
                        <a:lnSpc>
                          <a:spcPct val="150000"/>
                        </a:lnSpc>
                      </a:pPr>
                      <a:r>
                        <a:rPr lang="en-US" sz="2000" dirty="0">
                          <a:effectLst/>
                        </a:rPr>
                        <a:t>28,5</a:t>
                      </a:r>
                      <a:endParaRPr lang="en-US" sz="2000" dirty="0">
                        <a:effectLst/>
                        <a:latin typeface="Times New Roman" panose="02020603050405020304" pitchFamily="18" charset="0"/>
                        <a:ea typeface="Batang" panose="02030600000101010101" pitchFamily="18" charset="-127"/>
                      </a:endParaRPr>
                    </a:p>
                  </a:txBody>
                  <a:tcPr marL="68580" marR="68580" marT="0" marB="0"/>
                </a:tc>
              </a:tr>
            </a:tbl>
          </a:graphicData>
        </a:graphic>
      </p:graphicFrame>
      <p:sp>
        <p:nvSpPr>
          <p:cNvPr id="4" name="Title 1"/>
          <p:cNvSpPr>
            <a:spLocks noGrp="1"/>
          </p:cNvSpPr>
          <p:nvPr>
            <p:ph type="title"/>
          </p:nvPr>
        </p:nvSpPr>
        <p:spPr>
          <a:xfrm>
            <a:off x="838200" y="191069"/>
            <a:ext cx="10515600" cy="990617"/>
          </a:xfrm>
          <a:solidFill>
            <a:srgbClr val="00B050"/>
          </a:solidFill>
        </p:spPr>
        <p:txBody>
          <a:bodyPr>
            <a:noAutofit/>
          </a:bodyPr>
          <a:lstStyle/>
          <a:p>
            <a:r>
              <a:rPr lang="en-US" sz="3000" b="1" dirty="0" smtClean="0">
                <a:solidFill>
                  <a:schemeClr val="bg1"/>
                </a:solidFill>
                <a:cs typeface="Arial" panose="020B0604020202020204" pitchFamily="34" charset="0"/>
              </a:rPr>
              <a:t>IV. TÌNH HÌNH THU HÚT KHÁCH DU LỊCH </a:t>
            </a:r>
            <a:br>
              <a:rPr lang="en-US" sz="3000" b="1" dirty="0" smtClean="0">
                <a:solidFill>
                  <a:schemeClr val="bg1"/>
                </a:solidFill>
                <a:cs typeface="Arial" panose="020B0604020202020204" pitchFamily="34" charset="0"/>
              </a:rPr>
            </a:br>
            <a:r>
              <a:rPr lang="en-US" sz="3000" b="1" dirty="0" smtClean="0">
                <a:solidFill>
                  <a:schemeClr val="bg1"/>
                </a:solidFill>
                <a:cs typeface="Arial" panose="020B0604020202020204" pitchFamily="34" charset="0"/>
              </a:rPr>
              <a:t>CỦA ĐĂK  NÔNG</a:t>
            </a:r>
            <a:endParaRPr lang="en-US" sz="3000" b="1" dirty="0">
              <a:solidFill>
                <a:schemeClr val="bg1"/>
              </a:solidFill>
              <a:cs typeface="Arial" panose="020B0604020202020204" pitchFamily="34" charset="0"/>
            </a:endParaRPr>
          </a:p>
        </p:txBody>
      </p:sp>
      <p:sp>
        <p:nvSpPr>
          <p:cNvPr id="5" name="TextBox 4"/>
          <p:cNvSpPr txBox="1"/>
          <p:nvPr/>
        </p:nvSpPr>
        <p:spPr>
          <a:xfrm>
            <a:off x="956603" y="1308296"/>
            <a:ext cx="10480431" cy="646331"/>
          </a:xfrm>
          <a:prstGeom prst="rect">
            <a:avLst/>
          </a:prstGeom>
          <a:noFill/>
        </p:spPr>
        <p:txBody>
          <a:bodyPr wrap="square" rtlCol="0">
            <a:spAutoFit/>
          </a:bodyPr>
          <a:lstStyle/>
          <a:p>
            <a:pPr algn="ctr"/>
            <a:r>
              <a:rPr lang="vi-VN" b="1" dirty="0"/>
              <a:t>Bảng </a:t>
            </a:r>
            <a:r>
              <a:rPr lang="en-US" b="1" dirty="0" smtClean="0"/>
              <a:t>4.</a:t>
            </a:r>
            <a:r>
              <a:rPr lang="vi-VN" b="1" dirty="0" smtClean="0"/>
              <a:t>1</a:t>
            </a:r>
            <a:r>
              <a:rPr lang="vi-VN" b="1" dirty="0"/>
              <a:t>: Thống kê số lượng khách du lịch nội địa  đến Đắk Nông </a:t>
            </a:r>
            <a:endParaRPr lang="en-US" dirty="0"/>
          </a:p>
          <a:p>
            <a:pPr algn="ctr"/>
            <a:r>
              <a:rPr lang="vi-VN" b="1" dirty="0"/>
              <a:t>giai đoạn 201</a:t>
            </a:r>
            <a:r>
              <a:rPr lang="en-US" b="1" dirty="0"/>
              <a:t>5</a:t>
            </a:r>
            <a:r>
              <a:rPr lang="vi-VN" b="1" dirty="0"/>
              <a:t> -201</a:t>
            </a:r>
            <a:r>
              <a:rPr lang="en-US" b="1" dirty="0"/>
              <a:t>9 </a:t>
            </a:r>
            <a:endParaRPr lang="en-US" dirty="0"/>
          </a:p>
        </p:txBody>
      </p:sp>
      <p:sp>
        <p:nvSpPr>
          <p:cNvPr id="6" name="TextBox 5"/>
          <p:cNvSpPr txBox="1"/>
          <p:nvPr/>
        </p:nvSpPr>
        <p:spPr>
          <a:xfrm>
            <a:off x="6668086" y="6231988"/>
            <a:ext cx="4501662" cy="369332"/>
          </a:xfrm>
          <a:prstGeom prst="rect">
            <a:avLst/>
          </a:prstGeom>
          <a:noFill/>
        </p:spPr>
        <p:txBody>
          <a:bodyPr wrap="square" rtlCol="0">
            <a:spAutoFit/>
          </a:bodyPr>
          <a:lstStyle/>
          <a:p>
            <a:r>
              <a:rPr lang="en-US" dirty="0" err="1" smtClean="0"/>
              <a:t>Nguồn</a:t>
            </a:r>
            <a:r>
              <a:rPr lang="en-US" dirty="0" smtClean="0"/>
              <a:t>: </a:t>
            </a:r>
            <a:r>
              <a:rPr lang="en-US" dirty="0" err="1" smtClean="0"/>
              <a:t>Cục</a:t>
            </a:r>
            <a:r>
              <a:rPr lang="en-US" dirty="0" smtClean="0"/>
              <a:t> </a:t>
            </a:r>
            <a:r>
              <a:rPr lang="en-US" dirty="0" err="1" smtClean="0"/>
              <a:t>thống</a:t>
            </a:r>
            <a:r>
              <a:rPr lang="en-US" dirty="0" smtClean="0"/>
              <a:t> </a:t>
            </a:r>
            <a:r>
              <a:rPr lang="en-US" dirty="0" err="1" smtClean="0"/>
              <a:t>kê</a:t>
            </a:r>
            <a:r>
              <a:rPr lang="en-US" dirty="0" smtClean="0"/>
              <a:t> </a:t>
            </a:r>
            <a:r>
              <a:rPr lang="en-US" dirty="0" err="1" smtClean="0"/>
              <a:t>Đăk</a:t>
            </a:r>
            <a:r>
              <a:rPr lang="en-US" dirty="0" smtClean="0"/>
              <a:t> </a:t>
            </a:r>
            <a:r>
              <a:rPr lang="en-US" dirty="0" err="1" smtClean="0"/>
              <a:t>Nông</a:t>
            </a:r>
            <a:r>
              <a:rPr lang="en-US" dirty="0" smtClean="0"/>
              <a:t>. 2020</a:t>
            </a:r>
            <a:endParaRPr lang="en-US" dirty="0"/>
          </a:p>
        </p:txBody>
      </p:sp>
    </p:spTree>
    <p:extLst>
      <p:ext uri="{BB962C8B-B14F-4D97-AF65-F5344CB8AC3E}">
        <p14:creationId xmlns:p14="http://schemas.microsoft.com/office/powerpoint/2010/main" val="106592367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38200" y="365125"/>
            <a:ext cx="10515600" cy="876821"/>
          </a:xfrm>
          <a:solidFill>
            <a:srgbClr val="00B050"/>
          </a:solidFill>
        </p:spPr>
        <p:txBody>
          <a:bodyPr>
            <a:noAutofit/>
          </a:bodyPr>
          <a:lstStyle/>
          <a:p>
            <a:r>
              <a:rPr lang="en-US" sz="3000" b="1" dirty="0" smtClean="0">
                <a:solidFill>
                  <a:schemeClr val="bg1"/>
                </a:solidFill>
                <a:cs typeface="Arial" panose="020B0604020202020204" pitchFamily="34" charset="0"/>
              </a:rPr>
              <a:t>IV. TÌNH HÌNH THU HÚT KHÁCH DU LỊCH </a:t>
            </a:r>
            <a:br>
              <a:rPr lang="en-US" sz="3000" b="1" dirty="0" smtClean="0">
                <a:solidFill>
                  <a:schemeClr val="bg1"/>
                </a:solidFill>
                <a:cs typeface="Arial" panose="020B0604020202020204" pitchFamily="34" charset="0"/>
              </a:rPr>
            </a:br>
            <a:r>
              <a:rPr lang="en-US" sz="3000" b="1" dirty="0" smtClean="0">
                <a:solidFill>
                  <a:schemeClr val="bg1"/>
                </a:solidFill>
                <a:cs typeface="Arial" panose="020B0604020202020204" pitchFamily="34" charset="0"/>
              </a:rPr>
              <a:t>CỦA ĐĂK  NÔNG</a:t>
            </a:r>
            <a:endParaRPr lang="en-US" sz="3000" b="1" dirty="0">
              <a:solidFill>
                <a:schemeClr val="bg1"/>
              </a:solidFill>
              <a:cs typeface="Arial" panose="020B0604020202020204" pitchFamily="34" charset="0"/>
            </a:endParaRPr>
          </a:p>
        </p:txBody>
      </p:sp>
      <p:sp>
        <p:nvSpPr>
          <p:cNvPr id="3" name="Content Placeholder 2"/>
          <p:cNvSpPr>
            <a:spLocks noGrp="1"/>
          </p:cNvSpPr>
          <p:nvPr>
            <p:ph idx="1"/>
          </p:nvPr>
        </p:nvSpPr>
        <p:spPr>
          <a:xfrm>
            <a:off x="838200" y="1540497"/>
            <a:ext cx="10515600" cy="5317503"/>
          </a:xfrm>
        </p:spPr>
        <p:txBody>
          <a:bodyPr>
            <a:normAutofit/>
          </a:bodyPr>
          <a:lstStyle/>
          <a:p>
            <a:r>
              <a:rPr lang="en-US" b="1" dirty="0" err="1" smtClean="0">
                <a:solidFill>
                  <a:srgbClr val="0070C0"/>
                </a:solidFill>
              </a:rPr>
              <a:t>Nhận</a:t>
            </a:r>
            <a:r>
              <a:rPr lang="en-US" b="1" dirty="0" smtClean="0">
                <a:solidFill>
                  <a:srgbClr val="0070C0"/>
                </a:solidFill>
              </a:rPr>
              <a:t> </a:t>
            </a:r>
            <a:r>
              <a:rPr lang="en-US" b="1" dirty="0" err="1" smtClean="0">
                <a:solidFill>
                  <a:srgbClr val="0070C0"/>
                </a:solidFill>
              </a:rPr>
              <a:t>xét</a:t>
            </a:r>
            <a:r>
              <a:rPr lang="en-US" b="1" dirty="0" smtClean="0">
                <a:solidFill>
                  <a:srgbClr val="0070C0"/>
                </a:solidFill>
              </a:rPr>
              <a:t>:</a:t>
            </a:r>
          </a:p>
          <a:p>
            <a:pPr marL="0" indent="0" algn="just">
              <a:buNone/>
            </a:pPr>
            <a:r>
              <a:rPr lang="en-US" dirty="0"/>
              <a:t> </a:t>
            </a:r>
            <a:r>
              <a:rPr lang="en-US" dirty="0" smtClean="0"/>
              <a:t>- </a:t>
            </a:r>
            <a:r>
              <a:rPr lang="en-US" sz="3200" dirty="0" err="1" smtClean="0">
                <a:solidFill>
                  <a:srgbClr val="C00000"/>
                </a:solidFill>
              </a:rPr>
              <a:t>Mặc</a:t>
            </a:r>
            <a:r>
              <a:rPr lang="en-US" sz="3200" dirty="0" smtClean="0">
                <a:solidFill>
                  <a:srgbClr val="C00000"/>
                </a:solidFill>
              </a:rPr>
              <a:t> </a:t>
            </a:r>
            <a:r>
              <a:rPr lang="en-US" sz="3200" dirty="0" err="1">
                <a:solidFill>
                  <a:srgbClr val="C00000"/>
                </a:solidFill>
              </a:rPr>
              <a:t>dù</a:t>
            </a:r>
            <a:r>
              <a:rPr lang="en-US" sz="3200" dirty="0">
                <a:solidFill>
                  <a:srgbClr val="C00000"/>
                </a:solidFill>
              </a:rPr>
              <a:t> </a:t>
            </a:r>
            <a:r>
              <a:rPr lang="en-US" sz="3200" dirty="0" err="1">
                <a:solidFill>
                  <a:srgbClr val="C00000"/>
                </a:solidFill>
              </a:rPr>
              <a:t>có</a:t>
            </a:r>
            <a:r>
              <a:rPr lang="en-US" sz="3200" dirty="0">
                <a:solidFill>
                  <a:srgbClr val="C00000"/>
                </a:solidFill>
              </a:rPr>
              <a:t> </a:t>
            </a:r>
            <a:r>
              <a:rPr lang="en-US" sz="3200" dirty="0" err="1">
                <a:solidFill>
                  <a:srgbClr val="C00000"/>
                </a:solidFill>
              </a:rPr>
              <a:t>nhiều</a:t>
            </a:r>
            <a:r>
              <a:rPr lang="en-US" sz="3200" dirty="0">
                <a:solidFill>
                  <a:srgbClr val="C00000"/>
                </a:solidFill>
              </a:rPr>
              <a:t> </a:t>
            </a:r>
            <a:r>
              <a:rPr lang="en-US" sz="3200" dirty="0" err="1">
                <a:solidFill>
                  <a:srgbClr val="C00000"/>
                </a:solidFill>
              </a:rPr>
              <a:t>tiềm</a:t>
            </a:r>
            <a:r>
              <a:rPr lang="en-US" sz="3200" dirty="0">
                <a:solidFill>
                  <a:srgbClr val="C00000"/>
                </a:solidFill>
              </a:rPr>
              <a:t> </a:t>
            </a:r>
            <a:r>
              <a:rPr lang="en-US" sz="3200" dirty="0" err="1">
                <a:solidFill>
                  <a:srgbClr val="C00000"/>
                </a:solidFill>
              </a:rPr>
              <a:t>năng</a:t>
            </a:r>
            <a:r>
              <a:rPr lang="en-US" sz="3200" dirty="0">
                <a:solidFill>
                  <a:srgbClr val="C00000"/>
                </a:solidFill>
              </a:rPr>
              <a:t> du </a:t>
            </a:r>
            <a:r>
              <a:rPr lang="en-US" sz="3200" dirty="0" err="1">
                <a:solidFill>
                  <a:srgbClr val="C00000"/>
                </a:solidFill>
              </a:rPr>
              <a:t>lịch</a:t>
            </a:r>
            <a:r>
              <a:rPr lang="en-US" sz="3200" dirty="0">
                <a:solidFill>
                  <a:srgbClr val="C00000"/>
                </a:solidFill>
              </a:rPr>
              <a:t> </a:t>
            </a:r>
            <a:r>
              <a:rPr lang="en-US" sz="3200" dirty="0" err="1">
                <a:solidFill>
                  <a:srgbClr val="C00000"/>
                </a:solidFill>
              </a:rPr>
              <a:t>nhưng</a:t>
            </a:r>
            <a:r>
              <a:rPr lang="en-US" sz="3200" dirty="0">
                <a:solidFill>
                  <a:srgbClr val="C00000"/>
                </a:solidFill>
              </a:rPr>
              <a:t> </a:t>
            </a:r>
            <a:r>
              <a:rPr lang="en-US" sz="3200" dirty="0" err="1">
                <a:solidFill>
                  <a:srgbClr val="C00000"/>
                </a:solidFill>
              </a:rPr>
              <a:t>thời</a:t>
            </a:r>
            <a:r>
              <a:rPr lang="en-US" sz="3200" dirty="0">
                <a:solidFill>
                  <a:srgbClr val="C00000"/>
                </a:solidFill>
              </a:rPr>
              <a:t> </a:t>
            </a:r>
            <a:r>
              <a:rPr lang="en-US" sz="3200" dirty="0" err="1">
                <a:solidFill>
                  <a:srgbClr val="C00000"/>
                </a:solidFill>
              </a:rPr>
              <a:t>gian</a:t>
            </a:r>
            <a:r>
              <a:rPr lang="en-US" sz="3200" dirty="0">
                <a:solidFill>
                  <a:srgbClr val="C00000"/>
                </a:solidFill>
              </a:rPr>
              <a:t> qua, du </a:t>
            </a:r>
            <a:r>
              <a:rPr lang="en-US" sz="3200" dirty="0" err="1">
                <a:solidFill>
                  <a:srgbClr val="C00000"/>
                </a:solidFill>
              </a:rPr>
              <a:t>lịch</a:t>
            </a:r>
            <a:r>
              <a:rPr lang="en-US" sz="3200" dirty="0">
                <a:solidFill>
                  <a:srgbClr val="C00000"/>
                </a:solidFill>
              </a:rPr>
              <a:t> </a:t>
            </a:r>
            <a:r>
              <a:rPr lang="en-US" sz="3200" dirty="0" err="1">
                <a:solidFill>
                  <a:srgbClr val="C00000"/>
                </a:solidFill>
              </a:rPr>
              <a:t>tỉnh</a:t>
            </a:r>
            <a:r>
              <a:rPr lang="en-US" sz="3200" dirty="0">
                <a:solidFill>
                  <a:srgbClr val="C00000"/>
                </a:solidFill>
              </a:rPr>
              <a:t> </a:t>
            </a:r>
            <a:r>
              <a:rPr lang="en-US" sz="3200" dirty="0" err="1">
                <a:solidFill>
                  <a:srgbClr val="C00000"/>
                </a:solidFill>
              </a:rPr>
              <a:t>Đăk</a:t>
            </a:r>
            <a:r>
              <a:rPr lang="en-US" sz="3200" dirty="0">
                <a:solidFill>
                  <a:srgbClr val="C00000"/>
                </a:solidFill>
              </a:rPr>
              <a:t> </a:t>
            </a:r>
            <a:r>
              <a:rPr lang="en-US" sz="3200" dirty="0" err="1">
                <a:solidFill>
                  <a:srgbClr val="C00000"/>
                </a:solidFill>
              </a:rPr>
              <a:t>Nông</a:t>
            </a:r>
            <a:r>
              <a:rPr lang="en-US" sz="3200" dirty="0">
                <a:solidFill>
                  <a:srgbClr val="C00000"/>
                </a:solidFill>
              </a:rPr>
              <a:t> </a:t>
            </a:r>
            <a:r>
              <a:rPr lang="en-US" sz="3200" dirty="0" err="1">
                <a:solidFill>
                  <a:srgbClr val="C00000"/>
                </a:solidFill>
              </a:rPr>
              <a:t>vẫn</a:t>
            </a:r>
            <a:r>
              <a:rPr lang="en-US" sz="3200" dirty="0">
                <a:solidFill>
                  <a:srgbClr val="C00000"/>
                </a:solidFill>
              </a:rPr>
              <a:t> </a:t>
            </a:r>
            <a:r>
              <a:rPr lang="en-US" sz="3200" dirty="0" err="1">
                <a:solidFill>
                  <a:srgbClr val="C00000"/>
                </a:solidFill>
              </a:rPr>
              <a:t>như</a:t>
            </a:r>
            <a:r>
              <a:rPr lang="en-US" sz="3200" dirty="0">
                <a:solidFill>
                  <a:srgbClr val="C00000"/>
                </a:solidFill>
              </a:rPr>
              <a:t> “</a:t>
            </a:r>
            <a:r>
              <a:rPr lang="en-US" sz="3200" dirty="0" err="1">
                <a:solidFill>
                  <a:srgbClr val="C00000"/>
                </a:solidFill>
              </a:rPr>
              <a:t>nàng</a:t>
            </a:r>
            <a:r>
              <a:rPr lang="en-US" sz="3200" dirty="0">
                <a:solidFill>
                  <a:srgbClr val="C00000"/>
                </a:solidFill>
              </a:rPr>
              <a:t> </a:t>
            </a:r>
            <a:r>
              <a:rPr lang="en-US" sz="3200" dirty="0" err="1">
                <a:solidFill>
                  <a:srgbClr val="C00000"/>
                </a:solidFill>
              </a:rPr>
              <a:t>công</a:t>
            </a:r>
            <a:r>
              <a:rPr lang="en-US" sz="3200" dirty="0">
                <a:solidFill>
                  <a:srgbClr val="C00000"/>
                </a:solidFill>
              </a:rPr>
              <a:t> </a:t>
            </a:r>
            <a:r>
              <a:rPr lang="en-US" sz="3200" dirty="0" err="1">
                <a:solidFill>
                  <a:srgbClr val="C00000"/>
                </a:solidFill>
              </a:rPr>
              <a:t>chúa</a:t>
            </a:r>
            <a:r>
              <a:rPr lang="en-US" sz="3200" dirty="0">
                <a:solidFill>
                  <a:srgbClr val="C00000"/>
                </a:solidFill>
              </a:rPr>
              <a:t> </a:t>
            </a:r>
            <a:r>
              <a:rPr lang="en-US" sz="3200" dirty="0" err="1">
                <a:solidFill>
                  <a:srgbClr val="C00000"/>
                </a:solidFill>
              </a:rPr>
              <a:t>ngủ</a:t>
            </a:r>
            <a:r>
              <a:rPr lang="en-US" sz="3200" dirty="0">
                <a:solidFill>
                  <a:srgbClr val="C00000"/>
                </a:solidFill>
              </a:rPr>
              <a:t> </a:t>
            </a:r>
            <a:r>
              <a:rPr lang="en-US" sz="3200" dirty="0" err="1">
                <a:solidFill>
                  <a:srgbClr val="C00000"/>
                </a:solidFill>
              </a:rPr>
              <a:t>trong</a:t>
            </a:r>
            <a:r>
              <a:rPr lang="en-US" sz="3200" dirty="0">
                <a:solidFill>
                  <a:srgbClr val="C00000"/>
                </a:solidFill>
              </a:rPr>
              <a:t> </a:t>
            </a:r>
            <a:r>
              <a:rPr lang="en-US" sz="3200" dirty="0" err="1">
                <a:solidFill>
                  <a:srgbClr val="C00000"/>
                </a:solidFill>
              </a:rPr>
              <a:t>rừng</a:t>
            </a:r>
            <a:r>
              <a:rPr lang="en-US" sz="3200" dirty="0">
                <a:solidFill>
                  <a:srgbClr val="C00000"/>
                </a:solidFill>
              </a:rPr>
              <a:t>”. </a:t>
            </a:r>
            <a:endParaRPr lang="en-US" sz="3200" dirty="0" smtClean="0">
              <a:solidFill>
                <a:srgbClr val="C00000"/>
              </a:solidFill>
            </a:endParaRPr>
          </a:p>
          <a:p>
            <a:pPr algn="just">
              <a:buFontTx/>
              <a:buChar char="-"/>
            </a:pPr>
            <a:r>
              <a:rPr lang="en-US" sz="3200" dirty="0" err="1" smtClean="0">
                <a:solidFill>
                  <a:srgbClr val="C00000"/>
                </a:solidFill>
              </a:rPr>
              <a:t>Lượng</a:t>
            </a:r>
            <a:r>
              <a:rPr lang="en-US" sz="3200" dirty="0" smtClean="0">
                <a:solidFill>
                  <a:srgbClr val="C00000"/>
                </a:solidFill>
              </a:rPr>
              <a:t> </a:t>
            </a:r>
            <a:r>
              <a:rPr lang="en-US" sz="3200" dirty="0" err="1">
                <a:solidFill>
                  <a:srgbClr val="C00000"/>
                </a:solidFill>
              </a:rPr>
              <a:t>khách</a:t>
            </a:r>
            <a:r>
              <a:rPr lang="en-US" sz="3200" dirty="0">
                <a:solidFill>
                  <a:srgbClr val="C00000"/>
                </a:solidFill>
              </a:rPr>
              <a:t> du </a:t>
            </a:r>
            <a:r>
              <a:rPr lang="en-US" sz="3200" dirty="0" err="1">
                <a:solidFill>
                  <a:srgbClr val="C00000"/>
                </a:solidFill>
              </a:rPr>
              <a:t>lịch</a:t>
            </a:r>
            <a:r>
              <a:rPr lang="en-US" sz="3200" dirty="0">
                <a:solidFill>
                  <a:srgbClr val="C00000"/>
                </a:solidFill>
              </a:rPr>
              <a:t> </a:t>
            </a:r>
            <a:r>
              <a:rPr lang="en-US" sz="3200" dirty="0" err="1">
                <a:solidFill>
                  <a:srgbClr val="C00000"/>
                </a:solidFill>
              </a:rPr>
              <a:t>đến</a:t>
            </a:r>
            <a:r>
              <a:rPr lang="en-US" sz="3200" dirty="0">
                <a:solidFill>
                  <a:srgbClr val="C00000"/>
                </a:solidFill>
              </a:rPr>
              <a:t> </a:t>
            </a:r>
            <a:r>
              <a:rPr lang="en-US" sz="3200" dirty="0" err="1">
                <a:solidFill>
                  <a:srgbClr val="C00000"/>
                </a:solidFill>
              </a:rPr>
              <a:t>với</a:t>
            </a:r>
            <a:r>
              <a:rPr lang="en-US" sz="3200" dirty="0">
                <a:solidFill>
                  <a:srgbClr val="C00000"/>
                </a:solidFill>
              </a:rPr>
              <a:t> </a:t>
            </a:r>
            <a:r>
              <a:rPr lang="en-US" sz="3200" dirty="0" err="1">
                <a:solidFill>
                  <a:srgbClr val="C00000"/>
                </a:solidFill>
              </a:rPr>
              <a:t>Đăk</a:t>
            </a:r>
            <a:r>
              <a:rPr lang="en-US" sz="3200" dirty="0">
                <a:solidFill>
                  <a:srgbClr val="C00000"/>
                </a:solidFill>
              </a:rPr>
              <a:t> </a:t>
            </a:r>
            <a:r>
              <a:rPr lang="en-US" sz="3200" dirty="0" err="1">
                <a:solidFill>
                  <a:srgbClr val="C00000"/>
                </a:solidFill>
              </a:rPr>
              <a:t>Nông</a:t>
            </a:r>
            <a:r>
              <a:rPr lang="en-US" sz="3200" dirty="0">
                <a:solidFill>
                  <a:srgbClr val="C00000"/>
                </a:solidFill>
              </a:rPr>
              <a:t> </a:t>
            </a:r>
            <a:r>
              <a:rPr lang="en-US" sz="3200" dirty="0" err="1">
                <a:solidFill>
                  <a:srgbClr val="C00000"/>
                </a:solidFill>
              </a:rPr>
              <a:t>còn</a:t>
            </a:r>
            <a:r>
              <a:rPr lang="en-US" sz="3200" dirty="0">
                <a:solidFill>
                  <a:srgbClr val="C00000"/>
                </a:solidFill>
              </a:rPr>
              <a:t> </a:t>
            </a:r>
            <a:r>
              <a:rPr lang="en-US" sz="3200" dirty="0" err="1">
                <a:solidFill>
                  <a:srgbClr val="C00000"/>
                </a:solidFill>
              </a:rPr>
              <a:t>rất</a:t>
            </a:r>
            <a:r>
              <a:rPr lang="en-US" sz="3200" dirty="0">
                <a:solidFill>
                  <a:srgbClr val="C00000"/>
                </a:solidFill>
              </a:rPr>
              <a:t> </a:t>
            </a:r>
            <a:r>
              <a:rPr lang="en-US" sz="3200" dirty="0" err="1">
                <a:solidFill>
                  <a:srgbClr val="C00000"/>
                </a:solidFill>
              </a:rPr>
              <a:t>ít</a:t>
            </a:r>
            <a:r>
              <a:rPr lang="en-US" sz="3200" dirty="0">
                <a:solidFill>
                  <a:srgbClr val="C00000"/>
                </a:solidFill>
              </a:rPr>
              <a:t>, </a:t>
            </a:r>
            <a:r>
              <a:rPr lang="en-US" sz="3200" dirty="0" err="1">
                <a:solidFill>
                  <a:srgbClr val="C00000"/>
                </a:solidFill>
              </a:rPr>
              <a:t>chủ</a:t>
            </a:r>
            <a:r>
              <a:rPr lang="en-US" sz="3200" dirty="0">
                <a:solidFill>
                  <a:srgbClr val="C00000"/>
                </a:solidFill>
              </a:rPr>
              <a:t> </a:t>
            </a:r>
            <a:r>
              <a:rPr lang="en-US" sz="3200" dirty="0" err="1">
                <a:solidFill>
                  <a:srgbClr val="C00000"/>
                </a:solidFill>
              </a:rPr>
              <a:t>yếu</a:t>
            </a:r>
            <a:r>
              <a:rPr lang="en-US" sz="3200" dirty="0">
                <a:solidFill>
                  <a:srgbClr val="C00000"/>
                </a:solidFill>
              </a:rPr>
              <a:t> </a:t>
            </a:r>
            <a:r>
              <a:rPr lang="en-US" sz="3200" dirty="0" err="1">
                <a:solidFill>
                  <a:srgbClr val="C00000"/>
                </a:solidFill>
              </a:rPr>
              <a:t>khách</a:t>
            </a:r>
            <a:r>
              <a:rPr lang="en-US" sz="3200" dirty="0">
                <a:solidFill>
                  <a:srgbClr val="C00000"/>
                </a:solidFill>
              </a:rPr>
              <a:t> </a:t>
            </a:r>
            <a:r>
              <a:rPr lang="en-US" sz="3200" dirty="0" err="1">
                <a:solidFill>
                  <a:srgbClr val="C00000"/>
                </a:solidFill>
              </a:rPr>
              <a:t>nội</a:t>
            </a:r>
            <a:r>
              <a:rPr lang="en-US" sz="3200" dirty="0">
                <a:solidFill>
                  <a:srgbClr val="C00000"/>
                </a:solidFill>
              </a:rPr>
              <a:t> </a:t>
            </a:r>
            <a:r>
              <a:rPr lang="en-US" sz="3200" dirty="0" err="1">
                <a:solidFill>
                  <a:srgbClr val="C00000"/>
                </a:solidFill>
              </a:rPr>
              <a:t>địa</a:t>
            </a:r>
            <a:r>
              <a:rPr lang="en-US" sz="3200" dirty="0">
                <a:solidFill>
                  <a:srgbClr val="C00000"/>
                </a:solidFill>
              </a:rPr>
              <a:t>. </a:t>
            </a:r>
            <a:endParaRPr lang="en-US" sz="3200" dirty="0" smtClean="0">
              <a:solidFill>
                <a:srgbClr val="C00000"/>
              </a:solidFill>
            </a:endParaRPr>
          </a:p>
          <a:p>
            <a:pPr algn="just">
              <a:buFontTx/>
              <a:buChar char="-"/>
            </a:pPr>
            <a:r>
              <a:rPr lang="en-US" sz="3200" dirty="0" err="1" smtClean="0">
                <a:solidFill>
                  <a:srgbClr val="C00000"/>
                </a:solidFill>
              </a:rPr>
              <a:t>Đóp</a:t>
            </a:r>
            <a:r>
              <a:rPr lang="en-US" sz="3200" dirty="0" smtClean="0">
                <a:solidFill>
                  <a:srgbClr val="C00000"/>
                </a:solidFill>
              </a:rPr>
              <a:t> </a:t>
            </a:r>
            <a:r>
              <a:rPr lang="en-US" sz="3200" dirty="0" err="1">
                <a:solidFill>
                  <a:srgbClr val="C00000"/>
                </a:solidFill>
              </a:rPr>
              <a:t>góp</a:t>
            </a:r>
            <a:r>
              <a:rPr lang="en-US" sz="3200" dirty="0">
                <a:solidFill>
                  <a:srgbClr val="C00000"/>
                </a:solidFill>
              </a:rPr>
              <a:t> </a:t>
            </a:r>
            <a:r>
              <a:rPr lang="en-US" sz="3200" dirty="0" err="1">
                <a:solidFill>
                  <a:srgbClr val="C00000"/>
                </a:solidFill>
              </a:rPr>
              <a:t>của</a:t>
            </a:r>
            <a:r>
              <a:rPr lang="en-US" sz="3200" dirty="0">
                <a:solidFill>
                  <a:srgbClr val="C00000"/>
                </a:solidFill>
              </a:rPr>
              <a:t> </a:t>
            </a:r>
            <a:r>
              <a:rPr lang="en-US" sz="3200" dirty="0" err="1">
                <a:solidFill>
                  <a:srgbClr val="C00000"/>
                </a:solidFill>
              </a:rPr>
              <a:t>ngành</a:t>
            </a:r>
            <a:r>
              <a:rPr lang="en-US" sz="3200" dirty="0">
                <a:solidFill>
                  <a:srgbClr val="C00000"/>
                </a:solidFill>
              </a:rPr>
              <a:t> Du </a:t>
            </a:r>
            <a:r>
              <a:rPr lang="en-US" sz="3200" dirty="0" err="1">
                <a:solidFill>
                  <a:srgbClr val="C00000"/>
                </a:solidFill>
              </a:rPr>
              <a:t>lịch</a:t>
            </a:r>
            <a:r>
              <a:rPr lang="en-US" sz="3200" dirty="0">
                <a:solidFill>
                  <a:srgbClr val="C00000"/>
                </a:solidFill>
              </a:rPr>
              <a:t> </a:t>
            </a:r>
            <a:r>
              <a:rPr lang="en-US" sz="3200" dirty="0" err="1">
                <a:solidFill>
                  <a:srgbClr val="C00000"/>
                </a:solidFill>
              </a:rPr>
              <a:t>vào</a:t>
            </a:r>
            <a:r>
              <a:rPr lang="en-US" sz="3200" dirty="0">
                <a:solidFill>
                  <a:srgbClr val="C00000"/>
                </a:solidFill>
              </a:rPr>
              <a:t> </a:t>
            </a:r>
            <a:r>
              <a:rPr lang="en-US" sz="3200" dirty="0" err="1">
                <a:solidFill>
                  <a:srgbClr val="C00000"/>
                </a:solidFill>
              </a:rPr>
              <a:t>kinh</a:t>
            </a:r>
            <a:r>
              <a:rPr lang="en-US" sz="3200" dirty="0">
                <a:solidFill>
                  <a:srgbClr val="C00000"/>
                </a:solidFill>
              </a:rPr>
              <a:t> </a:t>
            </a:r>
            <a:r>
              <a:rPr lang="en-US" sz="3200" dirty="0" err="1">
                <a:solidFill>
                  <a:srgbClr val="C00000"/>
                </a:solidFill>
              </a:rPr>
              <a:t>tế</a:t>
            </a:r>
            <a:r>
              <a:rPr lang="en-US" sz="3200" dirty="0">
                <a:solidFill>
                  <a:srgbClr val="C00000"/>
                </a:solidFill>
              </a:rPr>
              <a:t> </a:t>
            </a:r>
            <a:r>
              <a:rPr lang="en-US" sz="3200" dirty="0" err="1">
                <a:solidFill>
                  <a:srgbClr val="C00000"/>
                </a:solidFill>
              </a:rPr>
              <a:t>của</a:t>
            </a:r>
            <a:r>
              <a:rPr lang="en-US" sz="3200" dirty="0">
                <a:solidFill>
                  <a:srgbClr val="C00000"/>
                </a:solidFill>
              </a:rPr>
              <a:t> </a:t>
            </a:r>
            <a:r>
              <a:rPr lang="en-US" sz="3200" dirty="0" err="1">
                <a:solidFill>
                  <a:srgbClr val="C00000"/>
                </a:solidFill>
              </a:rPr>
              <a:t>tỉnh</a:t>
            </a:r>
            <a:r>
              <a:rPr lang="en-US" sz="3200" dirty="0">
                <a:solidFill>
                  <a:srgbClr val="C00000"/>
                </a:solidFill>
              </a:rPr>
              <a:t> </a:t>
            </a:r>
            <a:r>
              <a:rPr lang="en-US" sz="3200" dirty="0" err="1">
                <a:solidFill>
                  <a:srgbClr val="C00000"/>
                </a:solidFill>
              </a:rPr>
              <a:t>còn</a:t>
            </a:r>
            <a:r>
              <a:rPr lang="en-US" sz="3200" dirty="0">
                <a:solidFill>
                  <a:srgbClr val="C00000"/>
                </a:solidFill>
              </a:rPr>
              <a:t> </a:t>
            </a:r>
            <a:r>
              <a:rPr lang="en-US" sz="3200" dirty="0" err="1">
                <a:solidFill>
                  <a:srgbClr val="C00000"/>
                </a:solidFill>
              </a:rPr>
              <a:t>nhỏ</a:t>
            </a:r>
            <a:r>
              <a:rPr lang="en-US" sz="3200" dirty="0">
                <a:solidFill>
                  <a:srgbClr val="C00000"/>
                </a:solidFill>
              </a:rPr>
              <a:t> </a:t>
            </a:r>
            <a:r>
              <a:rPr lang="en-US" sz="3200" dirty="0" err="1">
                <a:solidFill>
                  <a:srgbClr val="C00000"/>
                </a:solidFill>
              </a:rPr>
              <a:t>bé</a:t>
            </a:r>
            <a:r>
              <a:rPr lang="en-US" sz="3200" dirty="0">
                <a:solidFill>
                  <a:srgbClr val="C00000"/>
                </a:solidFill>
              </a:rPr>
              <a:t> </a:t>
            </a:r>
            <a:r>
              <a:rPr lang="en-US" sz="3200" dirty="0" err="1">
                <a:solidFill>
                  <a:srgbClr val="C00000"/>
                </a:solidFill>
              </a:rPr>
              <a:t>và</a:t>
            </a:r>
            <a:r>
              <a:rPr lang="en-US" sz="3200" dirty="0">
                <a:solidFill>
                  <a:srgbClr val="C00000"/>
                </a:solidFill>
              </a:rPr>
              <a:t> </a:t>
            </a:r>
            <a:r>
              <a:rPr lang="en-US" sz="3200" dirty="0" err="1">
                <a:solidFill>
                  <a:srgbClr val="C00000"/>
                </a:solidFill>
              </a:rPr>
              <a:t>không</a:t>
            </a:r>
            <a:r>
              <a:rPr lang="en-US" sz="3200" dirty="0">
                <a:solidFill>
                  <a:srgbClr val="C00000"/>
                </a:solidFill>
              </a:rPr>
              <a:t> </a:t>
            </a:r>
            <a:r>
              <a:rPr lang="en-US" sz="3200" dirty="0" err="1">
                <a:solidFill>
                  <a:srgbClr val="C00000"/>
                </a:solidFill>
              </a:rPr>
              <a:t>đáng</a:t>
            </a:r>
            <a:r>
              <a:rPr lang="en-US" sz="3200" dirty="0">
                <a:solidFill>
                  <a:srgbClr val="C00000"/>
                </a:solidFill>
              </a:rPr>
              <a:t> </a:t>
            </a:r>
            <a:r>
              <a:rPr lang="en-US" sz="3200" dirty="0" err="1">
                <a:solidFill>
                  <a:srgbClr val="C00000"/>
                </a:solidFill>
              </a:rPr>
              <a:t>kể</a:t>
            </a:r>
            <a:r>
              <a:rPr lang="en-US" sz="3200" dirty="0">
                <a:solidFill>
                  <a:srgbClr val="C00000"/>
                </a:solidFill>
              </a:rPr>
              <a:t> </a:t>
            </a:r>
            <a:r>
              <a:rPr lang="en-US" sz="3200" dirty="0" err="1">
                <a:solidFill>
                  <a:srgbClr val="C00000"/>
                </a:solidFill>
              </a:rPr>
              <a:t>mặc</a:t>
            </a:r>
            <a:r>
              <a:rPr lang="en-US" sz="3200" dirty="0">
                <a:solidFill>
                  <a:srgbClr val="C00000"/>
                </a:solidFill>
              </a:rPr>
              <a:t> </a:t>
            </a:r>
            <a:r>
              <a:rPr lang="en-US" sz="3200" dirty="0" err="1">
                <a:solidFill>
                  <a:srgbClr val="C00000"/>
                </a:solidFill>
              </a:rPr>
              <a:t>dù</a:t>
            </a:r>
            <a:r>
              <a:rPr lang="en-US" sz="3200" dirty="0">
                <a:solidFill>
                  <a:srgbClr val="C00000"/>
                </a:solidFill>
              </a:rPr>
              <a:t> </a:t>
            </a:r>
            <a:r>
              <a:rPr lang="en-US" sz="3200" dirty="0" err="1">
                <a:solidFill>
                  <a:srgbClr val="C00000"/>
                </a:solidFill>
              </a:rPr>
              <a:t>chính</a:t>
            </a:r>
            <a:r>
              <a:rPr lang="en-US" sz="3200" dirty="0">
                <a:solidFill>
                  <a:srgbClr val="C00000"/>
                </a:solidFill>
              </a:rPr>
              <a:t> </a:t>
            </a:r>
            <a:r>
              <a:rPr lang="en-US" sz="3200" dirty="0" err="1">
                <a:solidFill>
                  <a:srgbClr val="C00000"/>
                </a:solidFill>
              </a:rPr>
              <a:t>quyền</a:t>
            </a:r>
            <a:r>
              <a:rPr lang="en-US" sz="3200" dirty="0">
                <a:solidFill>
                  <a:srgbClr val="C00000"/>
                </a:solidFill>
              </a:rPr>
              <a:t> </a:t>
            </a:r>
            <a:r>
              <a:rPr lang="en-US" sz="3200" dirty="0" err="1">
                <a:solidFill>
                  <a:srgbClr val="C00000"/>
                </a:solidFill>
              </a:rPr>
              <a:t>tỉnh</a:t>
            </a:r>
            <a:r>
              <a:rPr lang="en-US" sz="3200" dirty="0">
                <a:solidFill>
                  <a:srgbClr val="C00000"/>
                </a:solidFill>
              </a:rPr>
              <a:t> </a:t>
            </a:r>
            <a:r>
              <a:rPr lang="en-US" sz="3200" dirty="0" err="1">
                <a:solidFill>
                  <a:srgbClr val="C00000"/>
                </a:solidFill>
              </a:rPr>
              <a:t>Đăk</a:t>
            </a:r>
            <a:r>
              <a:rPr lang="en-US" sz="3200" dirty="0">
                <a:solidFill>
                  <a:srgbClr val="C00000"/>
                </a:solidFill>
              </a:rPr>
              <a:t> </a:t>
            </a:r>
            <a:r>
              <a:rPr lang="en-US" sz="3200" dirty="0" err="1">
                <a:solidFill>
                  <a:srgbClr val="C00000"/>
                </a:solidFill>
              </a:rPr>
              <a:t>Nông</a:t>
            </a:r>
            <a:r>
              <a:rPr lang="en-US" sz="3200" dirty="0">
                <a:solidFill>
                  <a:srgbClr val="C00000"/>
                </a:solidFill>
              </a:rPr>
              <a:t> </a:t>
            </a:r>
            <a:r>
              <a:rPr lang="en-US" sz="3200" dirty="0" err="1">
                <a:solidFill>
                  <a:srgbClr val="C00000"/>
                </a:solidFill>
              </a:rPr>
              <a:t>đã</a:t>
            </a:r>
            <a:r>
              <a:rPr lang="en-US" sz="3200" dirty="0">
                <a:solidFill>
                  <a:srgbClr val="C00000"/>
                </a:solidFill>
              </a:rPr>
              <a:t> ban </a:t>
            </a:r>
            <a:r>
              <a:rPr lang="en-US" sz="3200" dirty="0" err="1">
                <a:solidFill>
                  <a:srgbClr val="C00000"/>
                </a:solidFill>
              </a:rPr>
              <a:t>hành</a:t>
            </a:r>
            <a:r>
              <a:rPr lang="en-US" sz="3200" dirty="0">
                <a:solidFill>
                  <a:srgbClr val="C00000"/>
                </a:solidFill>
              </a:rPr>
              <a:t> </a:t>
            </a:r>
            <a:r>
              <a:rPr lang="en-US" sz="3200" dirty="0" err="1">
                <a:solidFill>
                  <a:srgbClr val="C00000"/>
                </a:solidFill>
              </a:rPr>
              <a:t>khá</a:t>
            </a:r>
            <a:r>
              <a:rPr lang="en-US" sz="3200" dirty="0">
                <a:solidFill>
                  <a:srgbClr val="C00000"/>
                </a:solidFill>
              </a:rPr>
              <a:t> </a:t>
            </a:r>
            <a:r>
              <a:rPr lang="en-US" sz="3200" dirty="0" err="1">
                <a:solidFill>
                  <a:srgbClr val="C00000"/>
                </a:solidFill>
              </a:rPr>
              <a:t>nhiều</a:t>
            </a:r>
            <a:r>
              <a:rPr lang="en-US" sz="3200" dirty="0">
                <a:solidFill>
                  <a:srgbClr val="C00000"/>
                </a:solidFill>
              </a:rPr>
              <a:t> </a:t>
            </a:r>
            <a:r>
              <a:rPr lang="en-US" sz="3200" dirty="0" err="1">
                <a:solidFill>
                  <a:srgbClr val="C00000"/>
                </a:solidFill>
              </a:rPr>
              <a:t>chính</a:t>
            </a:r>
            <a:r>
              <a:rPr lang="en-US" sz="3200" dirty="0">
                <a:solidFill>
                  <a:srgbClr val="C00000"/>
                </a:solidFill>
              </a:rPr>
              <a:t> </a:t>
            </a:r>
            <a:r>
              <a:rPr lang="en-US" sz="3200" dirty="0" err="1">
                <a:solidFill>
                  <a:srgbClr val="C00000"/>
                </a:solidFill>
              </a:rPr>
              <a:t>sách</a:t>
            </a:r>
            <a:r>
              <a:rPr lang="en-US" sz="3200" dirty="0">
                <a:solidFill>
                  <a:srgbClr val="C00000"/>
                </a:solidFill>
              </a:rPr>
              <a:t>, </a:t>
            </a:r>
            <a:r>
              <a:rPr lang="en-US" sz="3200" dirty="0" err="1">
                <a:solidFill>
                  <a:srgbClr val="C00000"/>
                </a:solidFill>
              </a:rPr>
              <a:t>xây</a:t>
            </a:r>
            <a:r>
              <a:rPr lang="en-US" sz="3200" dirty="0">
                <a:solidFill>
                  <a:srgbClr val="C00000"/>
                </a:solidFill>
              </a:rPr>
              <a:t> </a:t>
            </a:r>
            <a:r>
              <a:rPr lang="en-US" sz="3200" dirty="0" err="1">
                <a:solidFill>
                  <a:srgbClr val="C00000"/>
                </a:solidFill>
              </a:rPr>
              <a:t>dựng</a:t>
            </a:r>
            <a:r>
              <a:rPr lang="en-US" sz="3200" dirty="0">
                <a:solidFill>
                  <a:srgbClr val="C00000"/>
                </a:solidFill>
              </a:rPr>
              <a:t> </a:t>
            </a:r>
            <a:r>
              <a:rPr lang="en-US" sz="3200" dirty="0" err="1">
                <a:solidFill>
                  <a:srgbClr val="C00000"/>
                </a:solidFill>
              </a:rPr>
              <a:t>nhiều</a:t>
            </a:r>
            <a:r>
              <a:rPr lang="en-US" sz="3200" dirty="0">
                <a:solidFill>
                  <a:srgbClr val="C00000"/>
                </a:solidFill>
              </a:rPr>
              <a:t> </a:t>
            </a:r>
            <a:r>
              <a:rPr lang="en-US" sz="3200" dirty="0" err="1">
                <a:solidFill>
                  <a:srgbClr val="C00000"/>
                </a:solidFill>
              </a:rPr>
              <a:t>kế</a:t>
            </a:r>
            <a:r>
              <a:rPr lang="en-US" sz="3200" dirty="0">
                <a:solidFill>
                  <a:srgbClr val="C00000"/>
                </a:solidFill>
              </a:rPr>
              <a:t> </a:t>
            </a:r>
            <a:r>
              <a:rPr lang="en-US" sz="3200" dirty="0" err="1">
                <a:solidFill>
                  <a:srgbClr val="C00000"/>
                </a:solidFill>
              </a:rPr>
              <a:t>hoạch</a:t>
            </a:r>
            <a:r>
              <a:rPr lang="en-US" sz="3200" dirty="0">
                <a:solidFill>
                  <a:srgbClr val="C00000"/>
                </a:solidFill>
              </a:rPr>
              <a:t> </a:t>
            </a:r>
            <a:r>
              <a:rPr lang="en-US" sz="3200" dirty="0" err="1">
                <a:solidFill>
                  <a:srgbClr val="C00000"/>
                </a:solidFill>
              </a:rPr>
              <a:t>và</a:t>
            </a:r>
            <a:r>
              <a:rPr lang="en-US" sz="3200" dirty="0">
                <a:solidFill>
                  <a:srgbClr val="C00000"/>
                </a:solidFill>
              </a:rPr>
              <a:t> </a:t>
            </a:r>
            <a:r>
              <a:rPr lang="en-US" sz="3200" dirty="0" err="1">
                <a:solidFill>
                  <a:srgbClr val="C00000"/>
                </a:solidFill>
              </a:rPr>
              <a:t>chương</a:t>
            </a:r>
            <a:r>
              <a:rPr lang="en-US" sz="3200" dirty="0">
                <a:solidFill>
                  <a:srgbClr val="C00000"/>
                </a:solidFill>
              </a:rPr>
              <a:t> </a:t>
            </a:r>
            <a:r>
              <a:rPr lang="en-US" sz="3200" dirty="0" err="1">
                <a:solidFill>
                  <a:srgbClr val="C00000"/>
                </a:solidFill>
              </a:rPr>
              <a:t>trình</a:t>
            </a:r>
            <a:r>
              <a:rPr lang="en-US" sz="3200" dirty="0">
                <a:solidFill>
                  <a:srgbClr val="C00000"/>
                </a:solidFill>
              </a:rPr>
              <a:t> </a:t>
            </a:r>
            <a:r>
              <a:rPr lang="en-US" sz="3200" dirty="0" err="1">
                <a:solidFill>
                  <a:srgbClr val="C00000"/>
                </a:solidFill>
              </a:rPr>
              <a:t>phát</a:t>
            </a:r>
            <a:r>
              <a:rPr lang="en-US" sz="3200" dirty="0">
                <a:solidFill>
                  <a:srgbClr val="C00000"/>
                </a:solidFill>
              </a:rPr>
              <a:t> </a:t>
            </a:r>
            <a:r>
              <a:rPr lang="en-US" sz="3200" dirty="0" err="1">
                <a:solidFill>
                  <a:srgbClr val="C00000"/>
                </a:solidFill>
              </a:rPr>
              <a:t>triển</a:t>
            </a:r>
            <a:r>
              <a:rPr lang="en-US" sz="3200" dirty="0">
                <a:solidFill>
                  <a:srgbClr val="C00000"/>
                </a:solidFill>
              </a:rPr>
              <a:t> du </a:t>
            </a:r>
            <a:r>
              <a:rPr lang="en-US" sz="3200" dirty="0" err="1">
                <a:solidFill>
                  <a:srgbClr val="C00000"/>
                </a:solidFill>
              </a:rPr>
              <a:t>lịch</a:t>
            </a:r>
            <a:r>
              <a:rPr lang="en-US" sz="3200" dirty="0">
                <a:solidFill>
                  <a:srgbClr val="C00000"/>
                </a:solidFill>
              </a:rPr>
              <a:t> </a:t>
            </a:r>
            <a:r>
              <a:rPr lang="en-US" sz="3200" dirty="0" err="1">
                <a:solidFill>
                  <a:srgbClr val="C00000"/>
                </a:solidFill>
              </a:rPr>
              <a:t>của</a:t>
            </a:r>
            <a:r>
              <a:rPr lang="en-US" sz="3200" dirty="0">
                <a:solidFill>
                  <a:srgbClr val="C00000"/>
                </a:solidFill>
              </a:rPr>
              <a:t> </a:t>
            </a:r>
            <a:r>
              <a:rPr lang="en-US" sz="3200" dirty="0" err="1">
                <a:solidFill>
                  <a:srgbClr val="C00000"/>
                </a:solidFill>
              </a:rPr>
              <a:t>tỉnh</a:t>
            </a:r>
            <a:r>
              <a:rPr lang="en-US" sz="3200" dirty="0">
                <a:solidFill>
                  <a:srgbClr val="C00000"/>
                </a:solidFill>
              </a:rPr>
              <a:t>. </a:t>
            </a:r>
          </a:p>
        </p:txBody>
      </p:sp>
    </p:spTree>
    <p:extLst>
      <p:ext uri="{BB962C8B-B14F-4D97-AF65-F5344CB8AC3E}">
        <p14:creationId xmlns:p14="http://schemas.microsoft.com/office/powerpoint/2010/main" val="284537071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38200" y="365125"/>
            <a:ext cx="10515600" cy="876821"/>
          </a:xfrm>
          <a:solidFill>
            <a:srgbClr val="7030A0"/>
          </a:solidFill>
        </p:spPr>
        <p:txBody>
          <a:bodyPr>
            <a:noAutofit/>
          </a:bodyPr>
          <a:lstStyle/>
          <a:p>
            <a:r>
              <a:rPr lang="en-US" sz="3000" b="1" dirty="0" smtClean="0">
                <a:solidFill>
                  <a:schemeClr val="bg1"/>
                </a:solidFill>
                <a:cs typeface="Arial" panose="020B0604020202020204" pitchFamily="34" charset="0"/>
              </a:rPr>
              <a:t>V. THỰC TRẠNG MARKETING ĐỊA PHƯƠNG THU HÚT KHÁCH DU LỊCH CỦA ĐĂK  NÔNG QUA KẾT QUẢ KS</a:t>
            </a:r>
            <a:endParaRPr lang="en-US" sz="3000" b="1" dirty="0">
              <a:solidFill>
                <a:schemeClr val="bg1"/>
              </a:solidFill>
              <a:cs typeface="Arial" panose="020B0604020202020204" pitchFamily="34" charset="0"/>
            </a:endParaRPr>
          </a:p>
        </p:txBody>
      </p:sp>
      <p:sp>
        <p:nvSpPr>
          <p:cNvPr id="3" name="Content Placeholder 2"/>
          <p:cNvSpPr>
            <a:spLocks noGrp="1"/>
          </p:cNvSpPr>
          <p:nvPr>
            <p:ph idx="1"/>
          </p:nvPr>
        </p:nvSpPr>
        <p:spPr/>
        <p:txBody>
          <a:bodyPr/>
          <a:lstStyle/>
          <a:p>
            <a:pPr marL="0" indent="0" algn="just">
              <a:lnSpc>
                <a:spcPct val="110000"/>
              </a:lnSpc>
              <a:buNone/>
            </a:pPr>
            <a:r>
              <a:rPr lang="en-US" sz="3200" b="1" dirty="0" smtClean="0">
                <a:solidFill>
                  <a:srgbClr val="FF0000"/>
                </a:solidFill>
              </a:rPr>
              <a:t>5.1 </a:t>
            </a:r>
            <a:r>
              <a:rPr lang="en-US" sz="3200" b="1" dirty="0" err="1" smtClean="0">
                <a:solidFill>
                  <a:srgbClr val="FF0000"/>
                </a:solidFill>
              </a:rPr>
              <a:t>Đối</a:t>
            </a:r>
            <a:r>
              <a:rPr lang="en-US" sz="3200" b="1" dirty="0" smtClean="0">
                <a:solidFill>
                  <a:srgbClr val="FF0000"/>
                </a:solidFill>
              </a:rPr>
              <a:t> </a:t>
            </a:r>
            <a:r>
              <a:rPr lang="en-US" sz="3200" b="1" dirty="0" err="1" smtClean="0">
                <a:solidFill>
                  <a:srgbClr val="FF0000"/>
                </a:solidFill>
              </a:rPr>
              <a:t>tượng</a:t>
            </a:r>
            <a:r>
              <a:rPr lang="en-US" sz="3200" b="1" dirty="0" smtClean="0">
                <a:solidFill>
                  <a:srgbClr val="FF0000"/>
                </a:solidFill>
              </a:rPr>
              <a:t> </a:t>
            </a:r>
            <a:r>
              <a:rPr lang="en-US" sz="3200" b="1" dirty="0" err="1" smtClean="0">
                <a:solidFill>
                  <a:srgbClr val="FF0000"/>
                </a:solidFill>
              </a:rPr>
              <a:t>khảo</a:t>
            </a:r>
            <a:r>
              <a:rPr lang="en-US" sz="3200" b="1" dirty="0" smtClean="0">
                <a:solidFill>
                  <a:srgbClr val="FF0000"/>
                </a:solidFill>
              </a:rPr>
              <a:t> </a:t>
            </a:r>
            <a:r>
              <a:rPr lang="en-US" sz="3200" b="1" dirty="0" err="1" smtClean="0">
                <a:solidFill>
                  <a:srgbClr val="FF0000"/>
                </a:solidFill>
              </a:rPr>
              <a:t>sát</a:t>
            </a:r>
            <a:r>
              <a:rPr lang="en-US" sz="3200" b="1" dirty="0" smtClean="0">
                <a:solidFill>
                  <a:srgbClr val="FF0000"/>
                </a:solidFill>
              </a:rPr>
              <a:t>: </a:t>
            </a:r>
            <a:r>
              <a:rPr lang="en-US" sz="3200" dirty="0" err="1" smtClean="0"/>
              <a:t>Khách</a:t>
            </a:r>
            <a:r>
              <a:rPr lang="en-US" sz="3200" dirty="0" smtClean="0"/>
              <a:t> du </a:t>
            </a:r>
            <a:r>
              <a:rPr lang="en-US" sz="3200" dirty="0" err="1" smtClean="0"/>
              <a:t>lịch</a:t>
            </a:r>
            <a:r>
              <a:rPr lang="en-US" sz="3200" dirty="0" smtClean="0"/>
              <a:t> </a:t>
            </a:r>
            <a:r>
              <a:rPr lang="en-US" sz="3200" dirty="0" err="1" smtClean="0"/>
              <a:t>đã</a:t>
            </a:r>
            <a:r>
              <a:rPr lang="en-US" sz="3200" dirty="0" smtClean="0"/>
              <a:t> </a:t>
            </a:r>
            <a:r>
              <a:rPr lang="en-US" sz="3200" dirty="0" err="1" smtClean="0"/>
              <a:t>đến</a:t>
            </a:r>
            <a:r>
              <a:rPr lang="en-US" sz="3200" dirty="0" smtClean="0"/>
              <a:t> </a:t>
            </a:r>
            <a:r>
              <a:rPr lang="en-US" sz="3200" dirty="0" err="1" smtClean="0"/>
              <a:t>tham</a:t>
            </a:r>
            <a:r>
              <a:rPr lang="en-US" sz="3200" dirty="0" smtClean="0"/>
              <a:t> </a:t>
            </a:r>
            <a:r>
              <a:rPr lang="en-US" sz="3200" dirty="0" err="1" smtClean="0"/>
              <a:t>quan</a:t>
            </a:r>
            <a:r>
              <a:rPr lang="en-US" sz="3200" dirty="0" smtClean="0"/>
              <a:t> </a:t>
            </a:r>
            <a:r>
              <a:rPr lang="en-US" sz="3200" dirty="0" err="1" smtClean="0"/>
              <a:t>Đăk</a:t>
            </a:r>
            <a:r>
              <a:rPr lang="en-US" sz="3200" dirty="0" smtClean="0"/>
              <a:t> </a:t>
            </a:r>
            <a:r>
              <a:rPr lang="en-US" sz="3200" dirty="0" err="1" smtClean="0"/>
              <a:t>Nông</a:t>
            </a:r>
            <a:r>
              <a:rPr lang="en-US" sz="3200" dirty="0" smtClean="0"/>
              <a:t>;</a:t>
            </a:r>
            <a:r>
              <a:rPr lang="vi-VN" sz="3200" dirty="0"/>
              <a:t> </a:t>
            </a:r>
            <a:r>
              <a:rPr lang="en-US" sz="3200" dirty="0" smtClean="0"/>
              <a:t>N</a:t>
            </a:r>
            <a:r>
              <a:rPr lang="vi-VN" sz="3200" dirty="0" smtClean="0"/>
              <a:t>hóm </a:t>
            </a:r>
            <a:r>
              <a:rPr lang="vi-VN" sz="3200" dirty="0"/>
              <a:t>nghiên cứu đã tiến hành khảo sát phỏng vấn trực tiếp 200 đối tượng khách du lịch (chủ yếu khách trong nước) bằng phương pháp lấy mẫu thuận </a:t>
            </a:r>
            <a:r>
              <a:rPr lang="vi-VN" sz="3200" dirty="0" smtClean="0"/>
              <a:t>tiện</a:t>
            </a:r>
            <a:r>
              <a:rPr lang="en-US" sz="3200" dirty="0" smtClean="0"/>
              <a:t>;</a:t>
            </a:r>
          </a:p>
          <a:p>
            <a:pPr marL="0" indent="0" algn="just">
              <a:lnSpc>
                <a:spcPct val="110000"/>
              </a:lnSpc>
              <a:buNone/>
            </a:pPr>
            <a:r>
              <a:rPr lang="en-US" sz="3200" b="1" dirty="0" smtClean="0">
                <a:solidFill>
                  <a:srgbClr val="FF0000"/>
                </a:solidFill>
              </a:rPr>
              <a:t>5.2 </a:t>
            </a:r>
            <a:r>
              <a:rPr lang="en-US" sz="3200" b="1" dirty="0" err="1" smtClean="0">
                <a:solidFill>
                  <a:srgbClr val="FF0000"/>
                </a:solidFill>
              </a:rPr>
              <a:t>Phương</a:t>
            </a:r>
            <a:r>
              <a:rPr lang="en-US" sz="3200" b="1" dirty="0" smtClean="0">
                <a:solidFill>
                  <a:srgbClr val="FF0000"/>
                </a:solidFill>
              </a:rPr>
              <a:t> </a:t>
            </a:r>
            <a:r>
              <a:rPr lang="en-US" sz="3200" b="1" dirty="0" err="1" smtClean="0">
                <a:solidFill>
                  <a:srgbClr val="FF0000"/>
                </a:solidFill>
              </a:rPr>
              <a:t>pháp</a:t>
            </a:r>
            <a:r>
              <a:rPr lang="en-US" sz="3200" b="1" dirty="0" smtClean="0">
                <a:solidFill>
                  <a:srgbClr val="FF0000"/>
                </a:solidFill>
              </a:rPr>
              <a:t> </a:t>
            </a:r>
            <a:r>
              <a:rPr lang="en-US" sz="3200" b="1" dirty="0" err="1" smtClean="0">
                <a:solidFill>
                  <a:srgbClr val="FF0000"/>
                </a:solidFill>
              </a:rPr>
              <a:t>khảo</a:t>
            </a:r>
            <a:r>
              <a:rPr lang="en-US" sz="3200" b="1" dirty="0" smtClean="0">
                <a:solidFill>
                  <a:srgbClr val="FF0000"/>
                </a:solidFill>
              </a:rPr>
              <a:t> </a:t>
            </a:r>
            <a:r>
              <a:rPr lang="en-US" sz="3200" b="1" dirty="0" err="1" smtClean="0">
                <a:solidFill>
                  <a:srgbClr val="FF0000"/>
                </a:solidFill>
              </a:rPr>
              <a:t>sát</a:t>
            </a:r>
            <a:r>
              <a:rPr lang="en-US" sz="3200" dirty="0" smtClean="0"/>
              <a:t>: </a:t>
            </a:r>
            <a:r>
              <a:rPr lang="en-US" sz="3200" dirty="0" err="1" smtClean="0"/>
              <a:t>Phỏng</a:t>
            </a:r>
            <a:r>
              <a:rPr lang="en-US" sz="3200" dirty="0" smtClean="0"/>
              <a:t> </a:t>
            </a:r>
            <a:r>
              <a:rPr lang="en-US" sz="3200" dirty="0" err="1" smtClean="0"/>
              <a:t>vấn</a:t>
            </a:r>
            <a:r>
              <a:rPr lang="en-US" sz="3200" dirty="0" smtClean="0"/>
              <a:t> </a:t>
            </a:r>
            <a:r>
              <a:rPr lang="en-US" sz="3200" dirty="0" err="1" smtClean="0"/>
              <a:t>trực</a:t>
            </a:r>
            <a:r>
              <a:rPr lang="en-US" sz="3200" dirty="0" smtClean="0"/>
              <a:t> </a:t>
            </a:r>
            <a:r>
              <a:rPr lang="en-US" sz="3200" dirty="0" err="1" smtClean="0"/>
              <a:t>tiếp</a:t>
            </a:r>
            <a:r>
              <a:rPr lang="en-US" sz="3200" dirty="0" smtClean="0"/>
              <a:t> </a:t>
            </a:r>
            <a:r>
              <a:rPr lang="en-US" sz="3200" dirty="0" err="1" smtClean="0"/>
              <a:t>khách</a:t>
            </a:r>
            <a:r>
              <a:rPr lang="en-US" sz="3200" dirty="0" smtClean="0"/>
              <a:t> du </a:t>
            </a:r>
            <a:r>
              <a:rPr lang="en-US" sz="3200" dirty="0" err="1" smtClean="0"/>
              <a:t>lịch</a:t>
            </a:r>
            <a:r>
              <a:rPr lang="en-US" sz="3200" dirty="0" smtClean="0"/>
              <a:t> </a:t>
            </a:r>
            <a:r>
              <a:rPr lang="en-US" sz="3200" dirty="0" err="1" smtClean="0"/>
              <a:t>tại</a:t>
            </a:r>
            <a:r>
              <a:rPr lang="en-US" sz="3200" dirty="0" smtClean="0"/>
              <a:t> </a:t>
            </a:r>
            <a:r>
              <a:rPr lang="en-US" sz="3200" dirty="0" err="1" smtClean="0"/>
              <a:t>các</a:t>
            </a:r>
            <a:r>
              <a:rPr lang="en-US" sz="3200" dirty="0" smtClean="0"/>
              <a:t> </a:t>
            </a:r>
            <a:r>
              <a:rPr lang="en-US" sz="3200" dirty="0" err="1" smtClean="0"/>
              <a:t>điểm</a:t>
            </a:r>
            <a:r>
              <a:rPr lang="en-US" sz="3200" dirty="0" smtClean="0"/>
              <a:t> </a:t>
            </a:r>
            <a:r>
              <a:rPr lang="en-US" sz="3200" dirty="0" err="1" smtClean="0"/>
              <a:t>đến</a:t>
            </a:r>
            <a:r>
              <a:rPr lang="en-US" sz="3200" dirty="0" smtClean="0"/>
              <a:t> </a:t>
            </a:r>
            <a:r>
              <a:rPr lang="en-US" sz="3200" dirty="0" err="1" smtClean="0"/>
              <a:t>và</a:t>
            </a:r>
            <a:r>
              <a:rPr lang="en-US" sz="3200" dirty="0" smtClean="0"/>
              <a:t> </a:t>
            </a:r>
            <a:r>
              <a:rPr lang="en-US" sz="3200" dirty="0" err="1" smtClean="0"/>
              <a:t>khu</a:t>
            </a:r>
            <a:r>
              <a:rPr lang="en-US" sz="3200" dirty="0" smtClean="0"/>
              <a:t> </a:t>
            </a:r>
            <a:r>
              <a:rPr lang="en-US" sz="3200" dirty="0" err="1" smtClean="0"/>
              <a:t>lưu</a:t>
            </a:r>
            <a:r>
              <a:rPr lang="en-US" sz="3200" dirty="0" smtClean="0"/>
              <a:t> </a:t>
            </a:r>
            <a:r>
              <a:rPr lang="en-US" sz="3200" dirty="0" err="1" smtClean="0"/>
              <a:t>trú</a:t>
            </a:r>
            <a:r>
              <a:rPr lang="en-US" sz="3200" dirty="0" smtClean="0"/>
              <a:t>;</a:t>
            </a:r>
          </a:p>
          <a:p>
            <a:pPr marL="0" indent="0">
              <a:buNone/>
            </a:pPr>
            <a:endParaRPr lang="en-US" sz="3200" dirty="0"/>
          </a:p>
        </p:txBody>
      </p:sp>
    </p:spTree>
    <p:extLst>
      <p:ext uri="{BB962C8B-B14F-4D97-AF65-F5344CB8AC3E}">
        <p14:creationId xmlns:p14="http://schemas.microsoft.com/office/powerpoint/2010/main" val="169040339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38200" y="365125"/>
            <a:ext cx="10515600" cy="876821"/>
          </a:xfrm>
          <a:solidFill>
            <a:srgbClr val="7030A0"/>
          </a:solidFill>
        </p:spPr>
        <p:txBody>
          <a:bodyPr>
            <a:noAutofit/>
          </a:bodyPr>
          <a:lstStyle/>
          <a:p>
            <a:r>
              <a:rPr lang="en-US" sz="3000" b="1" dirty="0" smtClean="0">
                <a:solidFill>
                  <a:schemeClr val="bg1"/>
                </a:solidFill>
                <a:cs typeface="Arial" panose="020B0604020202020204" pitchFamily="34" charset="0"/>
              </a:rPr>
              <a:t>V. THỰC TRẠNG MARKETING ĐỊA PHƯƠNG THU HÚT KHÁCH DU LỊCH CỦA ĐĂK  NÔNG QUA KẾT QUẢ KS</a:t>
            </a:r>
            <a:endParaRPr lang="en-US" sz="3000" b="1" dirty="0">
              <a:solidFill>
                <a:schemeClr val="bg1"/>
              </a:solidFill>
              <a:cs typeface="Arial" panose="020B0604020202020204" pitchFamily="34" charset="0"/>
            </a:endParaRPr>
          </a:p>
        </p:txBody>
      </p:sp>
      <p:sp>
        <p:nvSpPr>
          <p:cNvPr id="3" name="Content Placeholder 2"/>
          <p:cNvSpPr>
            <a:spLocks noGrp="1"/>
          </p:cNvSpPr>
          <p:nvPr>
            <p:ph idx="1"/>
          </p:nvPr>
        </p:nvSpPr>
        <p:spPr>
          <a:xfrm>
            <a:off x="838200" y="1434906"/>
            <a:ext cx="10515600" cy="5423094"/>
          </a:xfrm>
        </p:spPr>
        <p:txBody>
          <a:bodyPr>
            <a:normAutofit lnSpcReduction="10000"/>
          </a:bodyPr>
          <a:lstStyle/>
          <a:p>
            <a:pPr marL="0" indent="0">
              <a:lnSpc>
                <a:spcPct val="110000"/>
              </a:lnSpc>
              <a:buNone/>
            </a:pPr>
            <a:r>
              <a:rPr lang="en-US" sz="3200" b="1" dirty="0" smtClean="0">
                <a:solidFill>
                  <a:srgbClr val="FF0000"/>
                </a:solidFill>
              </a:rPr>
              <a:t>5.3 </a:t>
            </a:r>
            <a:r>
              <a:rPr lang="en-US" sz="3200" b="1" dirty="0" err="1" smtClean="0">
                <a:solidFill>
                  <a:srgbClr val="FF0000"/>
                </a:solidFill>
              </a:rPr>
              <a:t>Nội</a:t>
            </a:r>
            <a:r>
              <a:rPr lang="en-US" sz="3200" b="1" dirty="0" smtClean="0">
                <a:solidFill>
                  <a:srgbClr val="FF0000"/>
                </a:solidFill>
              </a:rPr>
              <a:t> dung </a:t>
            </a:r>
            <a:r>
              <a:rPr lang="en-US" sz="3200" b="1" dirty="0" err="1" smtClean="0">
                <a:solidFill>
                  <a:srgbClr val="FF0000"/>
                </a:solidFill>
              </a:rPr>
              <a:t>khảo</a:t>
            </a:r>
            <a:r>
              <a:rPr lang="en-US" sz="3200" b="1" dirty="0" smtClean="0">
                <a:solidFill>
                  <a:srgbClr val="FF0000"/>
                </a:solidFill>
              </a:rPr>
              <a:t> </a:t>
            </a:r>
            <a:r>
              <a:rPr lang="en-US" sz="3200" b="1" dirty="0" err="1" smtClean="0">
                <a:solidFill>
                  <a:srgbClr val="FF0000"/>
                </a:solidFill>
              </a:rPr>
              <a:t>sát</a:t>
            </a:r>
            <a:r>
              <a:rPr lang="en-US" sz="3200" b="1" dirty="0" smtClean="0">
                <a:solidFill>
                  <a:srgbClr val="FF0000"/>
                </a:solidFill>
              </a:rPr>
              <a:t>: </a:t>
            </a:r>
            <a:r>
              <a:rPr lang="en-US" sz="3200" dirty="0" err="1" smtClean="0"/>
              <a:t>Dựa</a:t>
            </a:r>
            <a:r>
              <a:rPr lang="en-US" sz="3200" dirty="0" smtClean="0"/>
              <a:t> </a:t>
            </a:r>
            <a:r>
              <a:rPr lang="en-US" sz="3200" dirty="0" err="1" smtClean="0"/>
              <a:t>trên</a:t>
            </a:r>
            <a:r>
              <a:rPr lang="en-US" sz="3200" dirty="0" smtClean="0"/>
              <a:t> m</a:t>
            </a:r>
            <a:r>
              <a:rPr lang="vi-VN" sz="3200" dirty="0" smtClean="0"/>
              <a:t>ô </a:t>
            </a:r>
            <a:r>
              <a:rPr lang="vi-VN" sz="3200" dirty="0"/>
              <a:t>hình nghiên cứu gồm 5 nhóm yếu tố marketing địa phương ảnh hưởng đến thu hút khách du lịch đó là:</a:t>
            </a:r>
            <a:endParaRPr lang="en-US" sz="3200" dirty="0"/>
          </a:p>
          <a:p>
            <a:pPr marL="514350" lvl="0" indent="-514350">
              <a:lnSpc>
                <a:spcPct val="110000"/>
              </a:lnSpc>
              <a:buFont typeface="+mj-lt"/>
              <a:buAutoNum type="arabicPeriod"/>
            </a:pPr>
            <a:r>
              <a:rPr lang="vi-VN" sz="3200" dirty="0">
                <a:solidFill>
                  <a:srgbClr val="C00000"/>
                </a:solidFill>
              </a:rPr>
              <a:t>Yếu tố tài nguyên thiên nhiên</a:t>
            </a:r>
            <a:r>
              <a:rPr lang="vi-VN" sz="3200" dirty="0"/>
              <a:t>: bao gồm cảnh quan thiên nhiên, khí hậu, hệ động thực vật, đặc điểm địa lý, nguồn lực tự nhiên. </a:t>
            </a:r>
            <a:endParaRPr lang="en-US" sz="3200" dirty="0"/>
          </a:p>
          <a:p>
            <a:pPr marL="514350" lvl="0" indent="-514350">
              <a:lnSpc>
                <a:spcPct val="110000"/>
              </a:lnSpc>
              <a:buFont typeface="+mj-lt"/>
              <a:buAutoNum type="arabicPeriod"/>
            </a:pPr>
            <a:r>
              <a:rPr lang="vi-VN" sz="3200" dirty="0">
                <a:solidFill>
                  <a:srgbClr val="C00000"/>
                </a:solidFill>
              </a:rPr>
              <a:t>Yếu tố tài nguyên văn hóa – xã hội</a:t>
            </a:r>
            <a:r>
              <a:rPr lang="vi-VN" sz="3200" dirty="0"/>
              <a:t>: bao gồm di tích văn hóa - lịch sử, phong tục tập quán, lối sống, làng nghề, văn hóa dân gian, múa, âm nhạc, bảo tàng, sự kiện đặc biệt, lễ hội và các hoạt cảnh lịch sử. </a:t>
            </a:r>
            <a:endParaRPr lang="en-US" sz="3200" dirty="0"/>
          </a:p>
          <a:p>
            <a:pPr marL="0" indent="0">
              <a:buNone/>
            </a:pPr>
            <a:endParaRPr lang="en-US" sz="3200" dirty="0" smtClean="0"/>
          </a:p>
          <a:p>
            <a:pPr marL="0" indent="0">
              <a:buNone/>
            </a:pPr>
            <a:endParaRPr lang="en-US" sz="3200" dirty="0"/>
          </a:p>
        </p:txBody>
      </p:sp>
    </p:spTree>
    <p:extLst>
      <p:ext uri="{BB962C8B-B14F-4D97-AF65-F5344CB8AC3E}">
        <p14:creationId xmlns:p14="http://schemas.microsoft.com/office/powerpoint/2010/main" val="35311699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209822"/>
            <a:ext cx="10515600" cy="5345723"/>
          </a:xfrm>
        </p:spPr>
        <p:txBody>
          <a:bodyPr>
            <a:normAutofit/>
          </a:bodyPr>
          <a:lstStyle/>
          <a:p>
            <a:pPr marL="0" indent="0" algn="just">
              <a:buNone/>
            </a:pPr>
            <a:r>
              <a:rPr lang="en-US" sz="3200" u="sng" dirty="0" err="1" smtClean="0">
                <a:solidFill>
                  <a:schemeClr val="accent5">
                    <a:lumMod val="75000"/>
                  </a:schemeClr>
                </a:solidFill>
              </a:rPr>
              <a:t>Đặt</a:t>
            </a:r>
            <a:r>
              <a:rPr lang="en-US" sz="3200" u="sng" dirty="0" smtClean="0">
                <a:solidFill>
                  <a:schemeClr val="accent5">
                    <a:lumMod val="75000"/>
                  </a:schemeClr>
                </a:solidFill>
              </a:rPr>
              <a:t> </a:t>
            </a:r>
            <a:r>
              <a:rPr lang="en-US" sz="3200" u="sng" dirty="0" err="1" smtClean="0">
                <a:solidFill>
                  <a:schemeClr val="accent5">
                    <a:lumMod val="75000"/>
                  </a:schemeClr>
                </a:solidFill>
              </a:rPr>
              <a:t>vấn</a:t>
            </a:r>
            <a:r>
              <a:rPr lang="en-US" sz="3200" u="sng" dirty="0" smtClean="0">
                <a:solidFill>
                  <a:schemeClr val="accent5">
                    <a:lumMod val="75000"/>
                  </a:schemeClr>
                </a:solidFill>
              </a:rPr>
              <a:t> </a:t>
            </a:r>
            <a:r>
              <a:rPr lang="en-US" sz="3200" u="sng" dirty="0" err="1" smtClean="0">
                <a:solidFill>
                  <a:schemeClr val="accent5">
                    <a:lumMod val="75000"/>
                  </a:schemeClr>
                </a:solidFill>
              </a:rPr>
              <a:t>đề</a:t>
            </a:r>
            <a:r>
              <a:rPr lang="en-US" sz="3200" u="sng" dirty="0" smtClean="0">
                <a:solidFill>
                  <a:schemeClr val="accent5">
                    <a:lumMod val="75000"/>
                  </a:schemeClr>
                </a:solidFill>
              </a:rPr>
              <a:t>:</a:t>
            </a:r>
          </a:p>
          <a:p>
            <a:pPr algn="just">
              <a:buFontTx/>
              <a:buChar char="-"/>
            </a:pPr>
            <a:r>
              <a:rPr lang="en-US" sz="3300" i="1" dirty="0" err="1" smtClean="0">
                <a:solidFill>
                  <a:schemeClr val="accent1"/>
                </a:solidFill>
              </a:rPr>
              <a:t>Đối</a:t>
            </a:r>
            <a:r>
              <a:rPr lang="en-US" sz="3300" i="1" dirty="0" smtClean="0">
                <a:solidFill>
                  <a:schemeClr val="accent1"/>
                </a:solidFill>
              </a:rPr>
              <a:t> </a:t>
            </a:r>
            <a:r>
              <a:rPr lang="en-US" sz="3300" i="1" dirty="0" err="1">
                <a:solidFill>
                  <a:schemeClr val="accent1"/>
                </a:solidFill>
              </a:rPr>
              <a:t>với</a:t>
            </a:r>
            <a:r>
              <a:rPr lang="en-US" sz="3300" i="1" dirty="0">
                <a:solidFill>
                  <a:schemeClr val="accent1"/>
                </a:solidFill>
              </a:rPr>
              <a:t> </a:t>
            </a:r>
            <a:r>
              <a:rPr lang="en-US" sz="3300" i="1" dirty="0" err="1">
                <a:solidFill>
                  <a:schemeClr val="accent1"/>
                </a:solidFill>
              </a:rPr>
              <a:t>nhiều</a:t>
            </a:r>
            <a:r>
              <a:rPr lang="en-US" sz="3300" i="1" dirty="0">
                <a:solidFill>
                  <a:schemeClr val="accent1"/>
                </a:solidFill>
              </a:rPr>
              <a:t> </a:t>
            </a:r>
            <a:r>
              <a:rPr lang="en-US" sz="3300" i="1" dirty="0" err="1">
                <a:solidFill>
                  <a:schemeClr val="accent1"/>
                </a:solidFill>
              </a:rPr>
              <a:t>quốc</a:t>
            </a:r>
            <a:r>
              <a:rPr lang="en-US" sz="3300" i="1" dirty="0">
                <a:solidFill>
                  <a:schemeClr val="accent1"/>
                </a:solidFill>
              </a:rPr>
              <a:t> </a:t>
            </a:r>
            <a:r>
              <a:rPr lang="en-US" sz="3300" i="1" dirty="0" err="1">
                <a:solidFill>
                  <a:schemeClr val="accent1"/>
                </a:solidFill>
              </a:rPr>
              <a:t>gia</a:t>
            </a:r>
            <a:r>
              <a:rPr lang="en-US" sz="3300" i="1" dirty="0">
                <a:solidFill>
                  <a:schemeClr val="accent1"/>
                </a:solidFill>
              </a:rPr>
              <a:t> </a:t>
            </a:r>
            <a:r>
              <a:rPr lang="en-US" sz="3300" i="1" dirty="0" err="1">
                <a:solidFill>
                  <a:schemeClr val="accent1"/>
                </a:solidFill>
              </a:rPr>
              <a:t>trên</a:t>
            </a:r>
            <a:r>
              <a:rPr lang="en-US" sz="3300" i="1" dirty="0">
                <a:solidFill>
                  <a:schemeClr val="accent1"/>
                </a:solidFill>
              </a:rPr>
              <a:t> </a:t>
            </a:r>
            <a:r>
              <a:rPr lang="en-US" sz="3300" i="1" dirty="0" err="1">
                <a:solidFill>
                  <a:schemeClr val="accent1"/>
                </a:solidFill>
              </a:rPr>
              <a:t>thế</a:t>
            </a:r>
            <a:r>
              <a:rPr lang="en-US" sz="3300" i="1" dirty="0">
                <a:solidFill>
                  <a:schemeClr val="accent1"/>
                </a:solidFill>
              </a:rPr>
              <a:t> </a:t>
            </a:r>
            <a:r>
              <a:rPr lang="en-US" sz="3300" i="1" dirty="0" err="1">
                <a:solidFill>
                  <a:schemeClr val="accent1"/>
                </a:solidFill>
              </a:rPr>
              <a:t>giới</a:t>
            </a:r>
            <a:r>
              <a:rPr lang="en-US" sz="3300" i="1" dirty="0">
                <a:solidFill>
                  <a:schemeClr val="accent1"/>
                </a:solidFill>
              </a:rPr>
              <a:t>, </a:t>
            </a:r>
            <a:r>
              <a:rPr lang="en-US" sz="3300" i="1" dirty="0" err="1">
                <a:solidFill>
                  <a:schemeClr val="accent1"/>
                </a:solidFill>
              </a:rPr>
              <a:t>trong</a:t>
            </a:r>
            <a:r>
              <a:rPr lang="en-US" sz="3300" i="1" dirty="0">
                <a:solidFill>
                  <a:schemeClr val="accent1"/>
                </a:solidFill>
              </a:rPr>
              <a:t> </a:t>
            </a:r>
            <a:r>
              <a:rPr lang="en-US" sz="3300" i="1" dirty="0" err="1">
                <a:solidFill>
                  <a:schemeClr val="accent1"/>
                </a:solidFill>
              </a:rPr>
              <a:t>đó</a:t>
            </a:r>
            <a:r>
              <a:rPr lang="en-US" sz="3300" i="1" dirty="0">
                <a:solidFill>
                  <a:schemeClr val="accent1"/>
                </a:solidFill>
              </a:rPr>
              <a:t> </a:t>
            </a:r>
            <a:r>
              <a:rPr lang="en-US" sz="3300" i="1" dirty="0" err="1">
                <a:solidFill>
                  <a:schemeClr val="accent1"/>
                </a:solidFill>
              </a:rPr>
              <a:t>có</a:t>
            </a:r>
            <a:r>
              <a:rPr lang="en-US" sz="3300" i="1" dirty="0">
                <a:solidFill>
                  <a:schemeClr val="accent1"/>
                </a:solidFill>
              </a:rPr>
              <a:t> </a:t>
            </a:r>
            <a:r>
              <a:rPr lang="en-US" sz="3300" i="1" dirty="0" err="1">
                <a:solidFill>
                  <a:schemeClr val="accent1"/>
                </a:solidFill>
              </a:rPr>
              <a:t>Việt</a:t>
            </a:r>
            <a:r>
              <a:rPr lang="en-US" sz="3300" i="1" dirty="0">
                <a:solidFill>
                  <a:schemeClr val="accent1"/>
                </a:solidFill>
              </a:rPr>
              <a:t> </a:t>
            </a:r>
            <a:r>
              <a:rPr lang="en-US" sz="3300" i="1" dirty="0" smtClean="0">
                <a:solidFill>
                  <a:schemeClr val="accent1"/>
                </a:solidFill>
              </a:rPr>
              <a:t>Nam, du </a:t>
            </a:r>
            <a:r>
              <a:rPr lang="en-US" sz="3300" i="1" dirty="0" err="1" smtClean="0">
                <a:solidFill>
                  <a:schemeClr val="accent1"/>
                </a:solidFill>
              </a:rPr>
              <a:t>lịch</a:t>
            </a:r>
            <a:r>
              <a:rPr lang="en-US" sz="3300" i="1" dirty="0" smtClean="0">
                <a:solidFill>
                  <a:schemeClr val="accent1"/>
                </a:solidFill>
              </a:rPr>
              <a:t> </a:t>
            </a:r>
            <a:r>
              <a:rPr lang="en-US" sz="3300" i="1" dirty="0" err="1" smtClean="0">
                <a:solidFill>
                  <a:schemeClr val="accent1"/>
                </a:solidFill>
              </a:rPr>
              <a:t>đang</a:t>
            </a:r>
            <a:r>
              <a:rPr lang="en-US" sz="3300" i="1" dirty="0" smtClean="0">
                <a:solidFill>
                  <a:schemeClr val="accent1"/>
                </a:solidFill>
              </a:rPr>
              <a:t> </a:t>
            </a:r>
            <a:r>
              <a:rPr lang="en-US" sz="3300" i="1" dirty="0" err="1" smtClean="0">
                <a:solidFill>
                  <a:schemeClr val="accent1"/>
                </a:solidFill>
              </a:rPr>
              <a:t>trở</a:t>
            </a:r>
            <a:r>
              <a:rPr lang="en-US" sz="3300" i="1" dirty="0" smtClean="0">
                <a:solidFill>
                  <a:schemeClr val="accent1"/>
                </a:solidFill>
              </a:rPr>
              <a:t> </a:t>
            </a:r>
            <a:r>
              <a:rPr lang="en-US" sz="3300" i="1" dirty="0" err="1" smtClean="0">
                <a:solidFill>
                  <a:schemeClr val="accent1"/>
                </a:solidFill>
              </a:rPr>
              <a:t>thành</a:t>
            </a:r>
            <a:r>
              <a:rPr lang="en-US" sz="3300" i="1" dirty="0" smtClean="0">
                <a:solidFill>
                  <a:schemeClr val="accent1"/>
                </a:solidFill>
              </a:rPr>
              <a:t> </a:t>
            </a:r>
            <a:r>
              <a:rPr lang="en-US" sz="3300" i="1" dirty="0" err="1" smtClean="0">
                <a:solidFill>
                  <a:schemeClr val="accent1"/>
                </a:solidFill>
              </a:rPr>
              <a:t>ngành</a:t>
            </a:r>
            <a:r>
              <a:rPr lang="en-US" sz="3300" i="1" dirty="0" smtClean="0">
                <a:solidFill>
                  <a:schemeClr val="accent1"/>
                </a:solidFill>
              </a:rPr>
              <a:t> </a:t>
            </a:r>
            <a:r>
              <a:rPr lang="en-US" sz="3300" i="1" dirty="0" err="1" smtClean="0">
                <a:solidFill>
                  <a:schemeClr val="accent1"/>
                </a:solidFill>
              </a:rPr>
              <a:t>kinh</a:t>
            </a:r>
            <a:r>
              <a:rPr lang="en-US" sz="3300" i="1" dirty="0" smtClean="0">
                <a:solidFill>
                  <a:schemeClr val="accent1"/>
                </a:solidFill>
              </a:rPr>
              <a:t> </a:t>
            </a:r>
            <a:r>
              <a:rPr lang="en-US" sz="3300" i="1" dirty="0" err="1" smtClean="0">
                <a:solidFill>
                  <a:schemeClr val="accent1"/>
                </a:solidFill>
              </a:rPr>
              <a:t>tế</a:t>
            </a:r>
            <a:r>
              <a:rPr lang="en-US" sz="3300" i="1" dirty="0" smtClean="0">
                <a:solidFill>
                  <a:schemeClr val="accent1"/>
                </a:solidFill>
              </a:rPr>
              <a:t> </a:t>
            </a:r>
            <a:r>
              <a:rPr lang="en-US" sz="3300" i="1" dirty="0" err="1" smtClean="0">
                <a:solidFill>
                  <a:schemeClr val="accent1"/>
                </a:solidFill>
              </a:rPr>
              <a:t>mũi</a:t>
            </a:r>
            <a:r>
              <a:rPr lang="en-US" sz="3300" i="1" dirty="0" smtClean="0">
                <a:solidFill>
                  <a:schemeClr val="accent1"/>
                </a:solidFill>
              </a:rPr>
              <a:t> </a:t>
            </a:r>
            <a:r>
              <a:rPr lang="en-US" sz="3300" i="1" dirty="0" err="1" smtClean="0">
                <a:solidFill>
                  <a:schemeClr val="accent1"/>
                </a:solidFill>
              </a:rPr>
              <a:t>nhọn</a:t>
            </a:r>
            <a:r>
              <a:rPr lang="en-US" sz="3300" i="1" dirty="0" smtClean="0">
                <a:solidFill>
                  <a:schemeClr val="accent1"/>
                </a:solidFill>
              </a:rPr>
              <a:t>, </a:t>
            </a:r>
            <a:r>
              <a:rPr lang="en-US" sz="3300" i="1" dirty="0" err="1" smtClean="0">
                <a:solidFill>
                  <a:schemeClr val="accent1"/>
                </a:solidFill>
              </a:rPr>
              <a:t>chiếm</a:t>
            </a:r>
            <a:r>
              <a:rPr lang="en-US" sz="3300" i="1" dirty="0" smtClean="0">
                <a:solidFill>
                  <a:schemeClr val="accent1"/>
                </a:solidFill>
              </a:rPr>
              <a:t> </a:t>
            </a:r>
            <a:r>
              <a:rPr lang="en-US" sz="3300" i="1" dirty="0" err="1" smtClean="0">
                <a:solidFill>
                  <a:schemeClr val="accent1"/>
                </a:solidFill>
              </a:rPr>
              <a:t>tỷ</a:t>
            </a:r>
            <a:r>
              <a:rPr lang="en-US" sz="3300" i="1" dirty="0" smtClean="0">
                <a:solidFill>
                  <a:schemeClr val="accent1"/>
                </a:solidFill>
              </a:rPr>
              <a:t> </a:t>
            </a:r>
            <a:r>
              <a:rPr lang="en-US" sz="3300" i="1" dirty="0" err="1">
                <a:solidFill>
                  <a:schemeClr val="accent1"/>
                </a:solidFill>
              </a:rPr>
              <a:t>trọng</a:t>
            </a:r>
            <a:r>
              <a:rPr lang="en-US" sz="3300" i="1" dirty="0">
                <a:solidFill>
                  <a:schemeClr val="accent1"/>
                </a:solidFill>
              </a:rPr>
              <a:t> </a:t>
            </a:r>
            <a:r>
              <a:rPr lang="en-US" sz="3300" i="1" dirty="0" err="1">
                <a:solidFill>
                  <a:schemeClr val="accent1"/>
                </a:solidFill>
              </a:rPr>
              <a:t>ngày</a:t>
            </a:r>
            <a:r>
              <a:rPr lang="en-US" sz="3300" i="1" dirty="0">
                <a:solidFill>
                  <a:schemeClr val="accent1"/>
                </a:solidFill>
              </a:rPr>
              <a:t> </a:t>
            </a:r>
            <a:r>
              <a:rPr lang="en-US" sz="3300" i="1" dirty="0" err="1">
                <a:solidFill>
                  <a:schemeClr val="accent1"/>
                </a:solidFill>
              </a:rPr>
              <a:t>càng</a:t>
            </a:r>
            <a:r>
              <a:rPr lang="en-US" sz="3300" i="1" dirty="0">
                <a:solidFill>
                  <a:schemeClr val="accent1"/>
                </a:solidFill>
              </a:rPr>
              <a:t> </a:t>
            </a:r>
            <a:r>
              <a:rPr lang="en-US" sz="3300" i="1" dirty="0" err="1">
                <a:solidFill>
                  <a:schemeClr val="accent1"/>
                </a:solidFill>
              </a:rPr>
              <a:t>cao</a:t>
            </a:r>
            <a:r>
              <a:rPr lang="en-US" sz="3300" i="1" dirty="0">
                <a:solidFill>
                  <a:schemeClr val="accent1"/>
                </a:solidFill>
              </a:rPr>
              <a:t> </a:t>
            </a:r>
            <a:r>
              <a:rPr lang="en-US" sz="3300" i="1" dirty="0" err="1">
                <a:solidFill>
                  <a:schemeClr val="accent1"/>
                </a:solidFill>
              </a:rPr>
              <a:t>trong</a:t>
            </a:r>
            <a:r>
              <a:rPr lang="en-US" sz="3300" i="1" dirty="0">
                <a:solidFill>
                  <a:schemeClr val="accent1"/>
                </a:solidFill>
              </a:rPr>
              <a:t> </a:t>
            </a:r>
            <a:r>
              <a:rPr lang="en-US" sz="3300" i="1" dirty="0" err="1">
                <a:solidFill>
                  <a:schemeClr val="accent1"/>
                </a:solidFill>
              </a:rPr>
              <a:t>cơ</a:t>
            </a:r>
            <a:r>
              <a:rPr lang="en-US" sz="3300" i="1" dirty="0">
                <a:solidFill>
                  <a:schemeClr val="accent1"/>
                </a:solidFill>
              </a:rPr>
              <a:t> </a:t>
            </a:r>
            <a:r>
              <a:rPr lang="en-US" sz="3300" i="1" dirty="0" err="1">
                <a:solidFill>
                  <a:schemeClr val="accent1"/>
                </a:solidFill>
              </a:rPr>
              <a:t>cấu</a:t>
            </a:r>
            <a:r>
              <a:rPr lang="en-US" sz="3300" i="1" dirty="0">
                <a:solidFill>
                  <a:schemeClr val="accent1"/>
                </a:solidFill>
              </a:rPr>
              <a:t> GDP, </a:t>
            </a:r>
            <a:r>
              <a:rPr lang="en-US" sz="3300" i="1" dirty="0" err="1">
                <a:solidFill>
                  <a:schemeClr val="accent1"/>
                </a:solidFill>
              </a:rPr>
              <a:t>tạo</a:t>
            </a:r>
            <a:r>
              <a:rPr lang="en-US" sz="3300" i="1" dirty="0">
                <a:solidFill>
                  <a:schemeClr val="accent1"/>
                </a:solidFill>
              </a:rPr>
              <a:t> </a:t>
            </a:r>
            <a:r>
              <a:rPr lang="en-US" sz="3300" i="1" dirty="0" err="1">
                <a:solidFill>
                  <a:schemeClr val="accent1"/>
                </a:solidFill>
              </a:rPr>
              <a:t>động</a:t>
            </a:r>
            <a:r>
              <a:rPr lang="en-US" sz="3300" i="1" dirty="0">
                <a:solidFill>
                  <a:schemeClr val="accent1"/>
                </a:solidFill>
              </a:rPr>
              <a:t> </a:t>
            </a:r>
            <a:r>
              <a:rPr lang="en-US" sz="3300" i="1" dirty="0" err="1">
                <a:solidFill>
                  <a:schemeClr val="accent1"/>
                </a:solidFill>
              </a:rPr>
              <a:t>lực</a:t>
            </a:r>
            <a:r>
              <a:rPr lang="en-US" sz="3300" i="1" dirty="0">
                <a:solidFill>
                  <a:schemeClr val="accent1"/>
                </a:solidFill>
              </a:rPr>
              <a:t> </a:t>
            </a:r>
            <a:r>
              <a:rPr lang="en-US" sz="3300" i="1" dirty="0" err="1">
                <a:solidFill>
                  <a:schemeClr val="accent1"/>
                </a:solidFill>
              </a:rPr>
              <a:t>thúc</a:t>
            </a:r>
            <a:r>
              <a:rPr lang="en-US" sz="3300" i="1" dirty="0">
                <a:solidFill>
                  <a:schemeClr val="accent1"/>
                </a:solidFill>
              </a:rPr>
              <a:t> </a:t>
            </a:r>
            <a:r>
              <a:rPr lang="en-US" sz="3300" i="1" dirty="0" err="1">
                <a:solidFill>
                  <a:schemeClr val="accent1"/>
                </a:solidFill>
              </a:rPr>
              <a:t>đẩy</a:t>
            </a:r>
            <a:r>
              <a:rPr lang="en-US" sz="3300" i="1" dirty="0">
                <a:solidFill>
                  <a:schemeClr val="accent1"/>
                </a:solidFill>
              </a:rPr>
              <a:t> </a:t>
            </a:r>
            <a:r>
              <a:rPr lang="en-US" sz="3300" i="1" dirty="0" err="1">
                <a:solidFill>
                  <a:schemeClr val="accent1"/>
                </a:solidFill>
              </a:rPr>
              <a:t>phát</a:t>
            </a:r>
            <a:r>
              <a:rPr lang="en-US" sz="3300" i="1" dirty="0">
                <a:solidFill>
                  <a:schemeClr val="accent1"/>
                </a:solidFill>
              </a:rPr>
              <a:t> </a:t>
            </a:r>
            <a:r>
              <a:rPr lang="en-US" sz="3300" i="1" dirty="0" err="1">
                <a:solidFill>
                  <a:schemeClr val="accent1"/>
                </a:solidFill>
              </a:rPr>
              <a:t>triển</a:t>
            </a:r>
            <a:r>
              <a:rPr lang="en-US" sz="3300" i="1" dirty="0">
                <a:solidFill>
                  <a:schemeClr val="accent1"/>
                </a:solidFill>
              </a:rPr>
              <a:t> </a:t>
            </a:r>
            <a:r>
              <a:rPr lang="en-US" sz="3300" i="1" dirty="0" err="1">
                <a:solidFill>
                  <a:schemeClr val="accent1"/>
                </a:solidFill>
              </a:rPr>
              <a:t>kinh</a:t>
            </a:r>
            <a:r>
              <a:rPr lang="en-US" sz="3300" i="1" dirty="0">
                <a:solidFill>
                  <a:schemeClr val="accent1"/>
                </a:solidFill>
              </a:rPr>
              <a:t> </a:t>
            </a:r>
            <a:r>
              <a:rPr lang="en-US" sz="3300" i="1" dirty="0" err="1">
                <a:solidFill>
                  <a:schemeClr val="accent1"/>
                </a:solidFill>
              </a:rPr>
              <a:t>tế</a:t>
            </a:r>
            <a:r>
              <a:rPr lang="en-US" sz="3300" i="1" dirty="0">
                <a:solidFill>
                  <a:schemeClr val="accent1"/>
                </a:solidFill>
              </a:rPr>
              <a:t> - </a:t>
            </a:r>
            <a:r>
              <a:rPr lang="en-US" sz="3300" i="1" dirty="0" err="1">
                <a:solidFill>
                  <a:schemeClr val="accent1"/>
                </a:solidFill>
              </a:rPr>
              <a:t>xã</a:t>
            </a:r>
            <a:r>
              <a:rPr lang="en-US" sz="3300" i="1" dirty="0">
                <a:solidFill>
                  <a:schemeClr val="accent1"/>
                </a:solidFill>
              </a:rPr>
              <a:t> </a:t>
            </a:r>
            <a:r>
              <a:rPr lang="en-US" sz="3300" i="1" dirty="0" err="1" smtClean="0">
                <a:solidFill>
                  <a:schemeClr val="accent1"/>
                </a:solidFill>
              </a:rPr>
              <a:t>hội</a:t>
            </a:r>
            <a:r>
              <a:rPr lang="en-US" sz="3300" i="1" dirty="0" smtClean="0">
                <a:solidFill>
                  <a:schemeClr val="accent1"/>
                </a:solidFill>
              </a:rPr>
              <a:t>;</a:t>
            </a:r>
          </a:p>
          <a:p>
            <a:pPr algn="just">
              <a:buFontTx/>
              <a:buChar char="-"/>
            </a:pPr>
            <a:r>
              <a:rPr lang="vi-VN" sz="3300" i="1" dirty="0">
                <a:solidFill>
                  <a:schemeClr val="accent1"/>
                </a:solidFill>
              </a:rPr>
              <a:t>Kinh tế du lịch không chỉ dưới góc độ đóng góp vào GDP, giải quyết việc làm, xóa đói giảm nghèo, mà nó còn là phương thức để kết nối – giao lưu văn hóa, quảng bá hình ảnh đất nước, con người Việt Nam</a:t>
            </a:r>
            <a:r>
              <a:rPr lang="vi-VN" sz="3300" i="1" dirty="0" smtClean="0">
                <a:solidFill>
                  <a:schemeClr val="accent1"/>
                </a:solidFill>
              </a:rPr>
              <a:t>.</a:t>
            </a:r>
            <a:endParaRPr lang="en-US" sz="3300" i="1" dirty="0" smtClean="0">
              <a:solidFill>
                <a:schemeClr val="accent1"/>
              </a:solidFill>
            </a:endParaRPr>
          </a:p>
          <a:p>
            <a:pPr algn="just">
              <a:buFontTx/>
              <a:buChar char="-"/>
            </a:pPr>
            <a:endParaRPr lang="en-US" sz="3300" i="1" u="sng" dirty="0">
              <a:solidFill>
                <a:schemeClr val="accent1"/>
              </a:solidFill>
            </a:endParaRPr>
          </a:p>
        </p:txBody>
      </p:sp>
      <p:sp>
        <p:nvSpPr>
          <p:cNvPr id="4" name="Title 1"/>
          <p:cNvSpPr>
            <a:spLocks noGrp="1"/>
          </p:cNvSpPr>
          <p:nvPr>
            <p:ph type="title"/>
          </p:nvPr>
        </p:nvSpPr>
        <p:spPr>
          <a:xfrm>
            <a:off x="838200" y="365125"/>
            <a:ext cx="10515600" cy="788425"/>
          </a:xfrm>
          <a:solidFill>
            <a:schemeClr val="accent6">
              <a:lumMod val="60000"/>
              <a:lumOff val="40000"/>
            </a:schemeClr>
          </a:solidFill>
        </p:spPr>
        <p:txBody>
          <a:bodyPr>
            <a:normAutofit/>
          </a:bodyPr>
          <a:lstStyle/>
          <a:p>
            <a:pPr algn="ctr"/>
            <a:r>
              <a:rPr lang="en-US" b="1" dirty="0" smtClean="0">
                <a:solidFill>
                  <a:schemeClr val="accent1"/>
                </a:solidFill>
                <a:cs typeface="Arial" panose="020B0604020202020204" pitchFamily="34" charset="0"/>
              </a:rPr>
              <a:t>I.TỔNG QUAN NGHIÊN CỨU</a:t>
            </a:r>
            <a:endParaRPr lang="en-US" b="1" dirty="0">
              <a:solidFill>
                <a:schemeClr val="accent1"/>
              </a:solidFill>
              <a:cs typeface="Arial" panose="020B0604020202020204" pitchFamily="34" charset="0"/>
            </a:endParaRPr>
          </a:p>
        </p:txBody>
      </p:sp>
    </p:spTree>
    <p:extLst>
      <p:ext uri="{BB962C8B-B14F-4D97-AF65-F5344CB8AC3E}">
        <p14:creationId xmlns:p14="http://schemas.microsoft.com/office/powerpoint/2010/main" val="61111016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38200" y="365125"/>
            <a:ext cx="10515600" cy="876821"/>
          </a:xfrm>
          <a:solidFill>
            <a:srgbClr val="7030A0"/>
          </a:solidFill>
        </p:spPr>
        <p:txBody>
          <a:bodyPr>
            <a:noAutofit/>
          </a:bodyPr>
          <a:lstStyle/>
          <a:p>
            <a:r>
              <a:rPr lang="en-US" sz="3000" b="1" dirty="0" smtClean="0">
                <a:solidFill>
                  <a:schemeClr val="bg1"/>
                </a:solidFill>
                <a:cs typeface="Arial" panose="020B0604020202020204" pitchFamily="34" charset="0"/>
              </a:rPr>
              <a:t>V. THỰC TRẠNG MARKETING ĐỊA PHƯƠNG THU HÚT KHÁCH DU LỊCH CỦA ĐĂK  NÔNG QUA KẾT QUẢ KS</a:t>
            </a:r>
            <a:endParaRPr lang="en-US" sz="3000" b="1" dirty="0">
              <a:solidFill>
                <a:schemeClr val="bg1"/>
              </a:solidFill>
              <a:cs typeface="Arial" panose="020B0604020202020204" pitchFamily="34" charset="0"/>
            </a:endParaRPr>
          </a:p>
        </p:txBody>
      </p:sp>
      <p:sp>
        <p:nvSpPr>
          <p:cNvPr id="3" name="Content Placeholder 2"/>
          <p:cNvSpPr>
            <a:spLocks noGrp="1"/>
          </p:cNvSpPr>
          <p:nvPr>
            <p:ph idx="1"/>
          </p:nvPr>
        </p:nvSpPr>
        <p:spPr>
          <a:xfrm>
            <a:off x="838200" y="1392702"/>
            <a:ext cx="10515600" cy="5134707"/>
          </a:xfrm>
        </p:spPr>
        <p:txBody>
          <a:bodyPr>
            <a:noAutofit/>
          </a:bodyPr>
          <a:lstStyle/>
          <a:p>
            <a:pPr marL="0" lvl="0" indent="0" algn="just">
              <a:buNone/>
            </a:pPr>
            <a:r>
              <a:rPr lang="en-US" sz="3300" dirty="0" smtClean="0">
                <a:solidFill>
                  <a:srgbClr val="C00000"/>
                </a:solidFill>
              </a:rPr>
              <a:t>3. </a:t>
            </a:r>
            <a:r>
              <a:rPr lang="vi-VN" sz="3300" dirty="0" smtClean="0">
                <a:solidFill>
                  <a:srgbClr val="C00000"/>
                </a:solidFill>
              </a:rPr>
              <a:t>Yếu </a:t>
            </a:r>
            <a:r>
              <a:rPr lang="vi-VN" sz="3300" dirty="0">
                <a:solidFill>
                  <a:srgbClr val="C00000"/>
                </a:solidFill>
              </a:rPr>
              <a:t>tố tài nguyên con người</a:t>
            </a:r>
            <a:r>
              <a:rPr lang="vi-VN" sz="3300" dirty="0"/>
              <a:t>: bao gồm người dân địa phương, nhân viên phục vụ tại các điểm đến, cán bộ và nhân viên tại các cơ quan nhà nước.   </a:t>
            </a:r>
            <a:endParaRPr lang="en-US" sz="3300" dirty="0"/>
          </a:p>
          <a:p>
            <a:pPr marL="0" lvl="0" indent="0" algn="just">
              <a:buNone/>
            </a:pPr>
            <a:r>
              <a:rPr lang="en-US" sz="3300" dirty="0" smtClean="0">
                <a:solidFill>
                  <a:srgbClr val="C00000"/>
                </a:solidFill>
              </a:rPr>
              <a:t>4. </a:t>
            </a:r>
            <a:r>
              <a:rPr lang="vi-VN" sz="3300" dirty="0" smtClean="0">
                <a:solidFill>
                  <a:srgbClr val="C00000"/>
                </a:solidFill>
              </a:rPr>
              <a:t>Yếu </a:t>
            </a:r>
            <a:r>
              <a:rPr lang="vi-VN" sz="3300" dirty="0">
                <a:solidFill>
                  <a:srgbClr val="C00000"/>
                </a:solidFill>
              </a:rPr>
              <a:t>tố cơ sở hạ tầng du lịch</a:t>
            </a:r>
            <a:r>
              <a:rPr lang="vi-VN" sz="3300" dirty="0"/>
              <a:t>: bao gồm cơ sở lưu trú (khách sạn, căn hộ, khu cắm trại, </a:t>
            </a:r>
            <a:r>
              <a:rPr lang="vi-VN" sz="3300" dirty="0" smtClean="0"/>
              <a:t>nhà ngh</a:t>
            </a:r>
            <a:r>
              <a:rPr lang="en-US" sz="3300" dirty="0"/>
              <a:t>ỉ</a:t>
            </a:r>
            <a:r>
              <a:rPr lang="en-US" sz="3300" dirty="0" smtClean="0"/>
              <a:t>….</a:t>
            </a:r>
            <a:r>
              <a:rPr lang="vi-VN" sz="3300" dirty="0" smtClean="0"/>
              <a:t>); </a:t>
            </a:r>
            <a:r>
              <a:rPr lang="vi-VN" sz="3300" dirty="0"/>
              <a:t>nhà hàng, quán bar, cafe; giao thông tại các điểm </a:t>
            </a:r>
            <a:r>
              <a:rPr lang="vi-VN" sz="3300" dirty="0" smtClean="0"/>
              <a:t>đến; </a:t>
            </a:r>
            <a:r>
              <a:rPr lang="vi-VN" sz="3300" dirty="0"/>
              <a:t>hoạt động thể thao, giải </a:t>
            </a:r>
            <a:r>
              <a:rPr lang="vi-VN" sz="3300" dirty="0" smtClean="0"/>
              <a:t>trí</a:t>
            </a:r>
            <a:r>
              <a:rPr lang="en-US" sz="3300" dirty="0" smtClean="0"/>
              <a:t>, </a:t>
            </a:r>
            <a:r>
              <a:rPr lang="vi-VN" sz="3300" dirty="0" smtClean="0"/>
              <a:t>các </a:t>
            </a:r>
            <a:r>
              <a:rPr lang="vi-VN" sz="3300" dirty="0"/>
              <a:t>cửa hàng bán lẻ (cửa hàng bán đồ lưu niệm, cửa hàng bán đồ cắm trại); trung tâm hội nghị,… </a:t>
            </a:r>
            <a:endParaRPr lang="en-US" sz="3300" dirty="0"/>
          </a:p>
          <a:p>
            <a:pPr marL="0" lvl="0" indent="0" algn="just">
              <a:buNone/>
            </a:pPr>
            <a:r>
              <a:rPr lang="en-US" sz="3300" dirty="0" smtClean="0">
                <a:solidFill>
                  <a:srgbClr val="C00000"/>
                </a:solidFill>
              </a:rPr>
              <a:t>5. </a:t>
            </a:r>
            <a:r>
              <a:rPr lang="vi-VN" sz="3300" dirty="0" smtClean="0">
                <a:solidFill>
                  <a:srgbClr val="C00000"/>
                </a:solidFill>
              </a:rPr>
              <a:t>Yếu </a:t>
            </a:r>
            <a:r>
              <a:rPr lang="vi-VN" sz="3300" dirty="0">
                <a:solidFill>
                  <a:srgbClr val="C00000"/>
                </a:solidFill>
              </a:rPr>
              <a:t>tố sản phẩm và dịch vụ du lịch</a:t>
            </a:r>
            <a:r>
              <a:rPr lang="vi-VN" sz="3300" dirty="0"/>
              <a:t>: là các tour du lịch, các loại hình du lịch và các sản vật địa phương… </a:t>
            </a:r>
            <a:endParaRPr lang="en-US" sz="3300" dirty="0">
              <a:effectLst/>
            </a:endParaRPr>
          </a:p>
        </p:txBody>
      </p:sp>
    </p:spTree>
    <p:extLst>
      <p:ext uri="{BB962C8B-B14F-4D97-AF65-F5344CB8AC3E}">
        <p14:creationId xmlns:p14="http://schemas.microsoft.com/office/powerpoint/2010/main" val="53016616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38200" y="365125"/>
            <a:ext cx="10515600" cy="876821"/>
          </a:xfrm>
          <a:solidFill>
            <a:srgbClr val="7030A0"/>
          </a:solidFill>
        </p:spPr>
        <p:txBody>
          <a:bodyPr>
            <a:noAutofit/>
          </a:bodyPr>
          <a:lstStyle/>
          <a:p>
            <a:r>
              <a:rPr lang="en-US" sz="3000" b="1" dirty="0" smtClean="0">
                <a:solidFill>
                  <a:schemeClr val="bg1"/>
                </a:solidFill>
                <a:cs typeface="Arial" panose="020B0604020202020204" pitchFamily="34" charset="0"/>
              </a:rPr>
              <a:t>V. THỰC TRẠNG MARKETING ĐỊA PHƯƠNG THU HÚT KHÁCH DU LỊCH CỦA ĐĂK  NÔNG QUA KẾT QUẢ KS</a:t>
            </a:r>
            <a:endParaRPr lang="en-US" sz="3000" b="1" dirty="0">
              <a:solidFill>
                <a:schemeClr val="bg1"/>
              </a:solidFill>
              <a:cs typeface="Arial" panose="020B0604020202020204" pitchFamily="34" charset="0"/>
            </a:endParaRPr>
          </a:p>
        </p:txBody>
      </p:sp>
      <p:sp>
        <p:nvSpPr>
          <p:cNvPr id="3" name="Content Placeholder 2"/>
          <p:cNvSpPr>
            <a:spLocks noGrp="1"/>
          </p:cNvSpPr>
          <p:nvPr>
            <p:ph idx="1"/>
          </p:nvPr>
        </p:nvSpPr>
        <p:spPr>
          <a:xfrm>
            <a:off x="838200" y="1744394"/>
            <a:ext cx="10515600" cy="4783015"/>
          </a:xfrm>
        </p:spPr>
        <p:txBody>
          <a:bodyPr>
            <a:noAutofit/>
          </a:bodyPr>
          <a:lstStyle/>
          <a:p>
            <a:pPr marL="0" lvl="0" indent="0" algn="just">
              <a:buNone/>
            </a:pPr>
            <a:endParaRPr lang="en-US" sz="3300" b="1" dirty="0" smtClean="0">
              <a:solidFill>
                <a:srgbClr val="FF0000"/>
              </a:solidFill>
              <a:effectLst/>
            </a:endParaRPr>
          </a:p>
          <a:p>
            <a:pPr marL="0" lvl="0" indent="0" algn="just">
              <a:buNone/>
            </a:pPr>
            <a:endParaRPr lang="en-US" sz="3300" b="1" dirty="0">
              <a:solidFill>
                <a:srgbClr val="FF0000"/>
              </a:solidFill>
              <a:effectLst/>
            </a:endParaRPr>
          </a:p>
        </p:txBody>
      </p:sp>
      <p:pic>
        <p:nvPicPr>
          <p:cNvPr id="2" name="Picture 1"/>
          <p:cNvPicPr>
            <a:picLocks noChangeAspect="1"/>
          </p:cNvPicPr>
          <p:nvPr/>
        </p:nvPicPr>
        <p:blipFill>
          <a:blip r:embed="rId3"/>
          <a:stretch>
            <a:fillRect/>
          </a:stretch>
        </p:blipFill>
        <p:spPr>
          <a:xfrm>
            <a:off x="1007046" y="2477865"/>
            <a:ext cx="10345581" cy="4183187"/>
          </a:xfrm>
          <a:prstGeom prst="rect">
            <a:avLst/>
          </a:prstGeom>
        </p:spPr>
      </p:pic>
      <p:sp>
        <p:nvSpPr>
          <p:cNvPr id="7" name="TextBox 6"/>
          <p:cNvSpPr txBox="1"/>
          <p:nvPr/>
        </p:nvSpPr>
        <p:spPr>
          <a:xfrm>
            <a:off x="815927" y="1856935"/>
            <a:ext cx="10508565" cy="523220"/>
          </a:xfrm>
          <a:prstGeom prst="rect">
            <a:avLst/>
          </a:prstGeom>
          <a:noFill/>
        </p:spPr>
        <p:txBody>
          <a:bodyPr wrap="square" rtlCol="0">
            <a:spAutoFit/>
          </a:bodyPr>
          <a:lstStyle/>
          <a:p>
            <a:pPr algn="ctr"/>
            <a:r>
              <a:rPr lang="en-US" sz="2800" b="1" spc="-10" dirty="0">
                <a:solidFill>
                  <a:srgbClr val="0070C0"/>
                </a:solidFill>
              </a:rPr>
              <a:t> </a:t>
            </a:r>
            <a:r>
              <a:rPr lang="en-US" sz="2800" b="1" spc="-10" dirty="0" err="1" smtClean="0">
                <a:solidFill>
                  <a:srgbClr val="0070C0"/>
                </a:solidFill>
                <a:latin typeface="+mj-lt"/>
              </a:rPr>
              <a:t>Bảng</a:t>
            </a:r>
            <a:r>
              <a:rPr lang="en-US" sz="2800" b="1" spc="-10" dirty="0" smtClean="0">
                <a:solidFill>
                  <a:srgbClr val="0070C0"/>
                </a:solidFill>
                <a:latin typeface="+mj-lt"/>
              </a:rPr>
              <a:t> 5.1: </a:t>
            </a:r>
            <a:r>
              <a:rPr lang="en-US" sz="2800" b="1" spc="-10" dirty="0" err="1" smtClean="0">
                <a:solidFill>
                  <a:srgbClr val="0070C0"/>
                </a:solidFill>
                <a:latin typeface="+mj-lt"/>
              </a:rPr>
              <a:t>Tỷ</a:t>
            </a:r>
            <a:r>
              <a:rPr lang="en-US" sz="2800" b="1" spc="-10" dirty="0" smtClean="0">
                <a:solidFill>
                  <a:srgbClr val="0070C0"/>
                </a:solidFill>
                <a:latin typeface="+mj-lt"/>
              </a:rPr>
              <a:t> </a:t>
            </a:r>
            <a:r>
              <a:rPr lang="en-US" sz="2800" b="1" spc="-10" dirty="0" err="1">
                <a:solidFill>
                  <a:srgbClr val="0070C0"/>
                </a:solidFill>
                <a:latin typeface="+mj-lt"/>
              </a:rPr>
              <a:t>lệ</a:t>
            </a:r>
            <a:r>
              <a:rPr lang="en-US" sz="2800" b="1" spc="-10" dirty="0">
                <a:solidFill>
                  <a:srgbClr val="0070C0"/>
                </a:solidFill>
                <a:latin typeface="+mj-lt"/>
              </a:rPr>
              <a:t> </a:t>
            </a:r>
            <a:r>
              <a:rPr lang="en-US" sz="2800" b="1" spc="-10" dirty="0" err="1">
                <a:solidFill>
                  <a:srgbClr val="0070C0"/>
                </a:solidFill>
                <a:latin typeface="+mj-lt"/>
              </a:rPr>
              <a:t>khách</a:t>
            </a:r>
            <a:r>
              <a:rPr lang="en-US" sz="2800" b="1" spc="-10" dirty="0">
                <a:solidFill>
                  <a:srgbClr val="0070C0"/>
                </a:solidFill>
                <a:latin typeface="+mj-lt"/>
              </a:rPr>
              <a:t> </a:t>
            </a:r>
            <a:r>
              <a:rPr lang="en-US" sz="2800" b="1" spc="-10" dirty="0" smtClean="0">
                <a:solidFill>
                  <a:srgbClr val="0070C0"/>
                </a:solidFill>
                <a:latin typeface="+mj-lt"/>
              </a:rPr>
              <a:t>DL </a:t>
            </a:r>
            <a:r>
              <a:rPr lang="en-US" sz="2800" b="1" spc="-10" dirty="0" err="1">
                <a:solidFill>
                  <a:srgbClr val="0070C0"/>
                </a:solidFill>
                <a:latin typeface="+mj-lt"/>
              </a:rPr>
              <a:t>đến</a:t>
            </a:r>
            <a:r>
              <a:rPr lang="en-US" sz="2800" b="1" spc="-10" dirty="0">
                <a:solidFill>
                  <a:srgbClr val="0070C0"/>
                </a:solidFill>
                <a:latin typeface="+mj-lt"/>
              </a:rPr>
              <a:t> </a:t>
            </a:r>
            <a:r>
              <a:rPr lang="en-US" sz="2800" b="1" spc="-10" dirty="0" err="1">
                <a:solidFill>
                  <a:srgbClr val="0070C0"/>
                </a:solidFill>
                <a:latin typeface="+mj-lt"/>
              </a:rPr>
              <a:t>Đắk</a:t>
            </a:r>
            <a:r>
              <a:rPr lang="en-US" sz="2800" b="1" spc="-10" dirty="0">
                <a:solidFill>
                  <a:srgbClr val="0070C0"/>
                </a:solidFill>
                <a:latin typeface="+mj-lt"/>
              </a:rPr>
              <a:t> </a:t>
            </a:r>
            <a:r>
              <a:rPr lang="en-US" sz="2800" b="1" spc="-10" dirty="0" err="1">
                <a:solidFill>
                  <a:srgbClr val="0070C0"/>
                </a:solidFill>
                <a:latin typeface="+mj-lt"/>
              </a:rPr>
              <a:t>Nông</a:t>
            </a:r>
            <a:r>
              <a:rPr lang="en-US" sz="2800" b="1" spc="-10" dirty="0">
                <a:solidFill>
                  <a:srgbClr val="0070C0"/>
                </a:solidFill>
                <a:latin typeface="+mj-lt"/>
              </a:rPr>
              <a:t> </a:t>
            </a:r>
            <a:r>
              <a:rPr lang="en-US" sz="2800" b="1" spc="-10" dirty="0" err="1">
                <a:solidFill>
                  <a:srgbClr val="0070C0"/>
                </a:solidFill>
                <a:latin typeface="+mj-lt"/>
              </a:rPr>
              <a:t>theo</a:t>
            </a:r>
            <a:r>
              <a:rPr lang="en-US" sz="2800" b="1" spc="-10" dirty="0">
                <a:solidFill>
                  <a:srgbClr val="0070C0"/>
                </a:solidFill>
                <a:latin typeface="+mj-lt"/>
              </a:rPr>
              <a:t> </a:t>
            </a:r>
            <a:r>
              <a:rPr lang="en-US" sz="2800" b="1" spc="-10" dirty="0" err="1">
                <a:solidFill>
                  <a:srgbClr val="0070C0"/>
                </a:solidFill>
                <a:latin typeface="+mj-lt"/>
              </a:rPr>
              <a:t>mục</a:t>
            </a:r>
            <a:r>
              <a:rPr lang="en-US" sz="2800" b="1" spc="-10" dirty="0">
                <a:solidFill>
                  <a:srgbClr val="0070C0"/>
                </a:solidFill>
                <a:latin typeface="+mj-lt"/>
              </a:rPr>
              <a:t> </a:t>
            </a:r>
            <a:r>
              <a:rPr lang="en-US" sz="2800" b="1" spc="-10" dirty="0" err="1">
                <a:solidFill>
                  <a:srgbClr val="0070C0"/>
                </a:solidFill>
                <a:latin typeface="+mj-lt"/>
              </a:rPr>
              <a:t>đích</a:t>
            </a:r>
            <a:r>
              <a:rPr lang="en-US" sz="2800" b="1" spc="-10" dirty="0">
                <a:solidFill>
                  <a:srgbClr val="0070C0"/>
                </a:solidFill>
                <a:latin typeface="+mj-lt"/>
              </a:rPr>
              <a:t> </a:t>
            </a:r>
            <a:r>
              <a:rPr lang="en-US" sz="2800" b="1" spc="-10" dirty="0" err="1">
                <a:solidFill>
                  <a:srgbClr val="0070C0"/>
                </a:solidFill>
                <a:latin typeface="+mj-lt"/>
              </a:rPr>
              <a:t>chuyến</a:t>
            </a:r>
            <a:r>
              <a:rPr lang="en-US" sz="2800" b="1" spc="-10" dirty="0">
                <a:solidFill>
                  <a:srgbClr val="0070C0"/>
                </a:solidFill>
                <a:latin typeface="+mj-lt"/>
              </a:rPr>
              <a:t> </a:t>
            </a:r>
            <a:r>
              <a:rPr lang="en-US" sz="2800" b="1" spc="-10" dirty="0" err="1">
                <a:solidFill>
                  <a:srgbClr val="0070C0"/>
                </a:solidFill>
                <a:latin typeface="+mj-lt"/>
              </a:rPr>
              <a:t>đi</a:t>
            </a:r>
            <a:endParaRPr lang="en-US" sz="2800" dirty="0">
              <a:latin typeface="+mj-lt"/>
            </a:endParaRPr>
          </a:p>
        </p:txBody>
      </p:sp>
      <p:sp>
        <p:nvSpPr>
          <p:cNvPr id="8" name="TextBox 7"/>
          <p:cNvSpPr txBox="1"/>
          <p:nvPr/>
        </p:nvSpPr>
        <p:spPr>
          <a:xfrm>
            <a:off x="928468" y="1266092"/>
            <a:ext cx="4923692" cy="584775"/>
          </a:xfrm>
          <a:prstGeom prst="rect">
            <a:avLst/>
          </a:prstGeom>
          <a:noFill/>
        </p:spPr>
        <p:txBody>
          <a:bodyPr wrap="square" rtlCol="0">
            <a:spAutoFit/>
          </a:bodyPr>
          <a:lstStyle/>
          <a:p>
            <a:r>
              <a:rPr lang="en-US" sz="3200" b="1" dirty="0" smtClean="0">
                <a:solidFill>
                  <a:srgbClr val="FF0000"/>
                </a:solidFill>
              </a:rPr>
              <a:t>5.4 </a:t>
            </a:r>
            <a:r>
              <a:rPr lang="en-US" sz="3200" b="1" dirty="0" err="1" smtClean="0">
                <a:solidFill>
                  <a:srgbClr val="FF0000"/>
                </a:solidFill>
              </a:rPr>
              <a:t>Kết</a:t>
            </a:r>
            <a:r>
              <a:rPr lang="en-US" sz="3200" b="1" dirty="0" smtClean="0">
                <a:solidFill>
                  <a:srgbClr val="FF0000"/>
                </a:solidFill>
              </a:rPr>
              <a:t> </a:t>
            </a:r>
            <a:r>
              <a:rPr lang="en-US" sz="3200" b="1" dirty="0" err="1" smtClean="0">
                <a:solidFill>
                  <a:srgbClr val="FF0000"/>
                </a:solidFill>
              </a:rPr>
              <a:t>quả</a:t>
            </a:r>
            <a:r>
              <a:rPr lang="en-US" sz="3200" b="1" dirty="0" smtClean="0">
                <a:solidFill>
                  <a:srgbClr val="FF0000"/>
                </a:solidFill>
              </a:rPr>
              <a:t> </a:t>
            </a:r>
            <a:r>
              <a:rPr lang="en-US" sz="3200" b="1" dirty="0" err="1" smtClean="0">
                <a:solidFill>
                  <a:srgbClr val="FF0000"/>
                </a:solidFill>
              </a:rPr>
              <a:t>khảo</a:t>
            </a:r>
            <a:r>
              <a:rPr lang="en-US" sz="3200" b="1" dirty="0" smtClean="0">
                <a:solidFill>
                  <a:srgbClr val="FF0000"/>
                </a:solidFill>
              </a:rPr>
              <a:t> </a:t>
            </a:r>
            <a:r>
              <a:rPr lang="en-US" sz="3200" b="1" dirty="0" err="1" smtClean="0">
                <a:solidFill>
                  <a:srgbClr val="FF0000"/>
                </a:solidFill>
              </a:rPr>
              <a:t>sát</a:t>
            </a:r>
            <a:endParaRPr lang="en-US" sz="3200" b="1" dirty="0">
              <a:solidFill>
                <a:srgbClr val="FF0000"/>
              </a:solidFill>
            </a:endParaRPr>
          </a:p>
        </p:txBody>
      </p:sp>
      <p:sp>
        <p:nvSpPr>
          <p:cNvPr id="9" name="TextBox 8"/>
          <p:cNvSpPr txBox="1"/>
          <p:nvPr/>
        </p:nvSpPr>
        <p:spPr>
          <a:xfrm>
            <a:off x="10311619" y="2518118"/>
            <a:ext cx="281354" cy="369332"/>
          </a:xfrm>
          <a:prstGeom prst="rect">
            <a:avLst/>
          </a:prstGeom>
          <a:noFill/>
        </p:spPr>
        <p:txBody>
          <a:bodyPr wrap="square" rtlCol="0">
            <a:spAutoFit/>
          </a:bodyPr>
          <a:lstStyle/>
          <a:p>
            <a:r>
              <a:rPr lang="en-US" b="1" dirty="0" smtClean="0">
                <a:solidFill>
                  <a:schemeClr val="bg1"/>
                </a:solidFill>
              </a:rPr>
              <a:t>%</a:t>
            </a:r>
            <a:endParaRPr lang="en-US" b="1" dirty="0">
              <a:solidFill>
                <a:schemeClr val="bg1"/>
              </a:solidFill>
            </a:endParaRPr>
          </a:p>
        </p:txBody>
      </p:sp>
    </p:spTree>
    <p:extLst>
      <p:ext uri="{BB962C8B-B14F-4D97-AF65-F5344CB8AC3E}">
        <p14:creationId xmlns:p14="http://schemas.microsoft.com/office/powerpoint/2010/main" val="6804768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744394"/>
            <a:ext cx="10515600" cy="4783015"/>
          </a:xfrm>
        </p:spPr>
        <p:txBody>
          <a:bodyPr>
            <a:noAutofit/>
          </a:bodyPr>
          <a:lstStyle/>
          <a:p>
            <a:pPr marL="0" lvl="0" indent="0" algn="just">
              <a:buNone/>
            </a:pPr>
            <a:endParaRPr lang="en-US" sz="3300" b="1" dirty="0" smtClean="0">
              <a:solidFill>
                <a:srgbClr val="FF0000"/>
              </a:solidFill>
              <a:effectLst/>
            </a:endParaRPr>
          </a:p>
          <a:p>
            <a:pPr marL="0" lvl="0" indent="0" algn="just">
              <a:buNone/>
            </a:pPr>
            <a:endParaRPr lang="en-US" sz="3300" b="1" dirty="0">
              <a:solidFill>
                <a:srgbClr val="FF0000"/>
              </a:solidFill>
              <a:effectLst/>
            </a:endParaRPr>
          </a:p>
        </p:txBody>
      </p:sp>
      <p:sp>
        <p:nvSpPr>
          <p:cNvPr id="9" name="TextBox 8"/>
          <p:cNvSpPr txBox="1"/>
          <p:nvPr/>
        </p:nvSpPr>
        <p:spPr>
          <a:xfrm>
            <a:off x="10311619" y="2518118"/>
            <a:ext cx="281354" cy="369332"/>
          </a:xfrm>
          <a:prstGeom prst="rect">
            <a:avLst/>
          </a:prstGeom>
          <a:noFill/>
        </p:spPr>
        <p:txBody>
          <a:bodyPr wrap="square" rtlCol="0">
            <a:spAutoFit/>
          </a:bodyPr>
          <a:lstStyle/>
          <a:p>
            <a:r>
              <a:rPr lang="en-US" b="1" dirty="0" smtClean="0">
                <a:solidFill>
                  <a:schemeClr val="bg1"/>
                </a:solidFill>
              </a:rPr>
              <a:t>%</a:t>
            </a:r>
            <a:endParaRPr lang="en-US" b="1" dirty="0">
              <a:solidFill>
                <a:schemeClr val="bg1"/>
              </a:solidFill>
            </a:endParaRPr>
          </a:p>
        </p:txBody>
      </p:sp>
      <p:sp>
        <p:nvSpPr>
          <p:cNvPr id="5" name="Title 4"/>
          <p:cNvSpPr>
            <a:spLocks noGrp="1"/>
          </p:cNvSpPr>
          <p:nvPr>
            <p:ph type="title"/>
          </p:nvPr>
        </p:nvSpPr>
        <p:spPr>
          <a:xfrm>
            <a:off x="1049216" y="421396"/>
            <a:ext cx="10515600" cy="545252"/>
          </a:xfrm>
        </p:spPr>
        <p:txBody>
          <a:bodyPr/>
          <a:lstStyle/>
          <a:p>
            <a:r>
              <a:rPr lang="en-US" b="1" dirty="0">
                <a:solidFill>
                  <a:srgbClr val="FF0000"/>
                </a:solidFill>
              </a:rPr>
              <a:t> 5.4 </a:t>
            </a:r>
            <a:r>
              <a:rPr lang="en-US" b="1" dirty="0" err="1">
                <a:solidFill>
                  <a:srgbClr val="FF0000"/>
                </a:solidFill>
              </a:rPr>
              <a:t>Kết</a:t>
            </a:r>
            <a:r>
              <a:rPr lang="en-US" b="1" dirty="0">
                <a:solidFill>
                  <a:srgbClr val="FF0000"/>
                </a:solidFill>
              </a:rPr>
              <a:t> </a:t>
            </a:r>
            <a:r>
              <a:rPr lang="en-US" b="1" dirty="0" err="1">
                <a:solidFill>
                  <a:srgbClr val="FF0000"/>
                </a:solidFill>
              </a:rPr>
              <a:t>quả</a:t>
            </a:r>
            <a:r>
              <a:rPr lang="en-US" b="1" dirty="0">
                <a:solidFill>
                  <a:srgbClr val="FF0000"/>
                </a:solidFill>
              </a:rPr>
              <a:t> </a:t>
            </a:r>
            <a:r>
              <a:rPr lang="en-US" b="1" dirty="0" err="1">
                <a:solidFill>
                  <a:srgbClr val="FF0000"/>
                </a:solidFill>
              </a:rPr>
              <a:t>khảo</a:t>
            </a:r>
            <a:r>
              <a:rPr lang="en-US" b="1" dirty="0">
                <a:solidFill>
                  <a:srgbClr val="FF0000"/>
                </a:solidFill>
              </a:rPr>
              <a:t> </a:t>
            </a:r>
            <a:r>
              <a:rPr lang="en-US" b="1" dirty="0" err="1">
                <a:solidFill>
                  <a:srgbClr val="FF0000"/>
                </a:solidFill>
              </a:rPr>
              <a:t>sát</a:t>
            </a:r>
            <a:endParaRPr lang="en-US" dirty="0"/>
          </a:p>
        </p:txBody>
      </p:sp>
      <p:sp>
        <p:nvSpPr>
          <p:cNvPr id="10" name="Content Placeholder 2">
            <a:extLst>
              <a:ext uri="{FF2B5EF4-FFF2-40B4-BE49-F238E27FC236}">
                <a16:creationId xmlns:a16="http://schemas.microsoft.com/office/drawing/2014/main" xmlns="" id="{2738BDAD-5BAE-4D60-8FCA-2F239765E8A6}"/>
              </a:ext>
            </a:extLst>
          </p:cNvPr>
          <p:cNvSpPr txBox="1">
            <a:spLocks/>
          </p:cNvSpPr>
          <p:nvPr/>
        </p:nvSpPr>
        <p:spPr>
          <a:xfrm>
            <a:off x="964809" y="1871003"/>
            <a:ext cx="10515600" cy="4783015"/>
          </a:xfrm>
          <a:prstGeom prst="rect">
            <a:avLst/>
          </a:prstGeom>
          <a:solidFill>
            <a:schemeClr val="accent4">
              <a:lumMod val="20000"/>
              <a:lumOff val="80000"/>
            </a:schemeClr>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Yếu</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tố</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này</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có</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5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biến</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thành</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phần</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là</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(1)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Phong</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cảnh</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tự</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nhiên</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đẹp</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hấp</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dẫn</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(2)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Khí</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hậu</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trong</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lành</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mát</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mẻ</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(3)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Đa</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dạng</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dịch</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vụ</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du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lịch</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nghỉ</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dưỡng</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chữa</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bệnh</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hội</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thảo</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giải</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trí</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(4)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Nhiều</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điểm</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đến</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tham</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quan</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hấp</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dẫn</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đã</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được</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đầu</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tư</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và</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(5)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Khả</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năng</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kết</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nối</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với</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các</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địa</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phương</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khác</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p>
          <a:p>
            <a:pPr algn="just"/>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Trong</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đó</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FF0000"/>
                </a:solidFill>
                <a:latin typeface="Segoe UI" panose="020B0502040204020203" pitchFamily="34" charset="0"/>
                <a:ea typeface="Segoe UI" panose="020B0502040204020203" pitchFamily="34" charset="0"/>
                <a:cs typeface="Segoe UI" panose="020B0502040204020203" pitchFamily="34" charset="0"/>
              </a:rPr>
              <a:t>đa</a:t>
            </a:r>
            <a:r>
              <a:rPr lang="en-US" sz="3200" dirty="0" smtClean="0">
                <a:solidFill>
                  <a:srgbClr val="FF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FF0000"/>
                </a:solidFill>
                <a:latin typeface="Segoe UI" panose="020B0502040204020203" pitchFamily="34" charset="0"/>
                <a:ea typeface="Segoe UI" panose="020B0502040204020203" pitchFamily="34" charset="0"/>
                <a:cs typeface="Segoe UI" panose="020B0502040204020203" pitchFamily="34" charset="0"/>
              </a:rPr>
              <a:t>số</a:t>
            </a:r>
            <a:r>
              <a:rPr lang="en-US" sz="3200" dirty="0" smtClean="0">
                <a:solidFill>
                  <a:srgbClr val="FF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FF0000"/>
                </a:solidFill>
                <a:latin typeface="Segoe UI" panose="020B0502040204020203" pitchFamily="34" charset="0"/>
                <a:ea typeface="Segoe UI" panose="020B0502040204020203" pitchFamily="34" charset="0"/>
                <a:cs typeface="Segoe UI" panose="020B0502040204020203" pitchFamily="34" charset="0"/>
              </a:rPr>
              <a:t>khách</a:t>
            </a:r>
            <a:r>
              <a:rPr lang="en-US" sz="3200" dirty="0" smtClean="0">
                <a:solidFill>
                  <a:srgbClr val="FF0000"/>
                </a:solidFill>
                <a:latin typeface="Segoe UI" panose="020B0502040204020203" pitchFamily="34" charset="0"/>
                <a:ea typeface="Segoe UI" panose="020B0502040204020203" pitchFamily="34" charset="0"/>
                <a:cs typeface="Segoe UI" panose="020B0502040204020203" pitchFamily="34" charset="0"/>
              </a:rPr>
              <a:t> du </a:t>
            </a:r>
            <a:r>
              <a:rPr lang="en-US" sz="3200" dirty="0" err="1" smtClean="0">
                <a:solidFill>
                  <a:srgbClr val="FF0000"/>
                </a:solidFill>
                <a:latin typeface="Segoe UI" panose="020B0502040204020203" pitchFamily="34" charset="0"/>
                <a:ea typeface="Segoe UI" panose="020B0502040204020203" pitchFamily="34" charset="0"/>
                <a:cs typeface="Segoe UI" panose="020B0502040204020203" pitchFamily="34" charset="0"/>
              </a:rPr>
              <a:t>lịch</a:t>
            </a:r>
            <a:r>
              <a:rPr lang="en-US" sz="3200" dirty="0" smtClean="0">
                <a:solidFill>
                  <a:srgbClr val="FF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FF0000"/>
                </a:solidFill>
                <a:latin typeface="Segoe UI" panose="020B0502040204020203" pitchFamily="34" charset="0"/>
                <a:ea typeface="Segoe UI" panose="020B0502040204020203" pitchFamily="34" charset="0"/>
                <a:cs typeface="Segoe UI" panose="020B0502040204020203" pitchFamily="34" charset="0"/>
              </a:rPr>
              <a:t>đánh</a:t>
            </a:r>
            <a:r>
              <a:rPr lang="en-US" sz="3200" dirty="0" smtClean="0">
                <a:solidFill>
                  <a:srgbClr val="FF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FF0000"/>
                </a:solidFill>
                <a:latin typeface="Segoe UI" panose="020B0502040204020203" pitchFamily="34" charset="0"/>
                <a:ea typeface="Segoe UI" panose="020B0502040204020203" pitchFamily="34" charset="0"/>
                <a:cs typeface="Segoe UI" panose="020B0502040204020203" pitchFamily="34" charset="0"/>
              </a:rPr>
              <a:t>giá</a:t>
            </a:r>
            <a:r>
              <a:rPr lang="en-US" sz="3200" dirty="0" smtClean="0">
                <a:solidFill>
                  <a:srgbClr val="FF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FF0000"/>
                </a:solidFill>
                <a:latin typeface="Segoe UI" panose="020B0502040204020203" pitchFamily="34" charset="0"/>
                <a:ea typeface="Segoe UI" panose="020B0502040204020203" pitchFamily="34" charset="0"/>
                <a:cs typeface="Segoe UI" panose="020B0502040204020203" pitchFamily="34" charset="0"/>
              </a:rPr>
              <a:t>cao</a:t>
            </a:r>
            <a:r>
              <a:rPr lang="en-US" sz="3200" dirty="0" smtClean="0">
                <a:solidFill>
                  <a:srgbClr val="FF0000"/>
                </a:solidFill>
                <a:latin typeface="Segoe UI" panose="020B0502040204020203" pitchFamily="34" charset="0"/>
                <a:ea typeface="Segoe UI" panose="020B0502040204020203" pitchFamily="34" charset="0"/>
                <a:cs typeface="Segoe UI" panose="020B0502040204020203" pitchFamily="34" charset="0"/>
              </a:rPr>
              <a:t> 02 </a:t>
            </a:r>
            <a:r>
              <a:rPr lang="en-US" sz="3200" dirty="0" err="1" smtClean="0">
                <a:solidFill>
                  <a:srgbClr val="FF0000"/>
                </a:solidFill>
                <a:latin typeface="Segoe UI" panose="020B0502040204020203" pitchFamily="34" charset="0"/>
                <a:ea typeface="Segoe UI" panose="020B0502040204020203" pitchFamily="34" charset="0"/>
                <a:cs typeface="Segoe UI" panose="020B0502040204020203" pitchFamily="34" charset="0"/>
              </a:rPr>
              <a:t>biến</a:t>
            </a:r>
            <a:r>
              <a:rPr lang="en-US" sz="3200" dirty="0" smtClean="0">
                <a:solidFill>
                  <a:srgbClr val="FF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FF0000"/>
                </a:solidFill>
                <a:latin typeface="Segoe UI" panose="020B0502040204020203" pitchFamily="34" charset="0"/>
                <a:ea typeface="Segoe UI" panose="020B0502040204020203" pitchFamily="34" charset="0"/>
                <a:cs typeface="Segoe UI" panose="020B0502040204020203" pitchFamily="34" charset="0"/>
              </a:rPr>
              <a:t>số</a:t>
            </a:r>
            <a:r>
              <a:rPr lang="en-US" sz="3200" dirty="0" smtClean="0">
                <a:solidFill>
                  <a:srgbClr val="FF0000"/>
                </a:solidFill>
                <a:latin typeface="Segoe UI" panose="020B0502040204020203" pitchFamily="34" charset="0"/>
                <a:ea typeface="Segoe UI" panose="020B0502040204020203" pitchFamily="34" charset="0"/>
                <a:cs typeface="Segoe UI" panose="020B0502040204020203" pitchFamily="34" charset="0"/>
              </a:rPr>
              <a:t>  (1) </a:t>
            </a:r>
            <a:r>
              <a:rPr lang="en-US" sz="3200" dirty="0" err="1" smtClean="0">
                <a:solidFill>
                  <a:srgbClr val="FF0000"/>
                </a:solidFill>
                <a:latin typeface="Segoe UI" panose="020B0502040204020203" pitchFamily="34" charset="0"/>
                <a:ea typeface="Segoe UI" panose="020B0502040204020203" pitchFamily="34" charset="0"/>
                <a:cs typeface="Segoe UI" panose="020B0502040204020203" pitchFamily="34" charset="0"/>
              </a:rPr>
              <a:t>và</a:t>
            </a:r>
            <a:r>
              <a:rPr lang="en-US" sz="3200" dirty="0" smtClean="0">
                <a:solidFill>
                  <a:srgbClr val="FF0000"/>
                </a:solidFill>
                <a:latin typeface="Segoe UI" panose="020B0502040204020203" pitchFamily="34" charset="0"/>
                <a:ea typeface="Segoe UI" panose="020B0502040204020203" pitchFamily="34" charset="0"/>
                <a:cs typeface="Segoe UI" panose="020B0502040204020203" pitchFamily="34" charset="0"/>
              </a:rPr>
              <a:t> (2) </a:t>
            </a:r>
            <a:r>
              <a:rPr lang="en-US" sz="3200" dirty="0" err="1" smtClean="0">
                <a:solidFill>
                  <a:srgbClr val="FF0000"/>
                </a:solidFill>
                <a:latin typeface="Segoe UI" panose="020B0502040204020203" pitchFamily="34" charset="0"/>
                <a:ea typeface="Segoe UI" panose="020B0502040204020203" pitchFamily="34" charset="0"/>
                <a:cs typeface="Segoe UI" panose="020B0502040204020203" pitchFamily="34" charset="0"/>
              </a:rPr>
              <a:t>với</a:t>
            </a:r>
            <a:r>
              <a:rPr lang="en-US" sz="3200" dirty="0" smtClean="0">
                <a:solidFill>
                  <a:srgbClr val="FF0000"/>
                </a:solidFill>
                <a:latin typeface="Segoe UI" panose="020B0502040204020203" pitchFamily="34" charset="0"/>
                <a:ea typeface="Segoe UI" panose="020B0502040204020203" pitchFamily="34" charset="0"/>
                <a:cs typeface="Segoe UI" panose="020B0502040204020203" pitchFamily="34" charset="0"/>
              </a:rPr>
              <a:t> 75% </a:t>
            </a:r>
            <a:r>
              <a:rPr lang="en-US" sz="3200" dirty="0" err="1" smtClean="0">
                <a:solidFill>
                  <a:srgbClr val="FF0000"/>
                </a:solidFill>
                <a:latin typeface="Segoe UI" panose="020B0502040204020203" pitchFamily="34" charset="0"/>
                <a:ea typeface="Segoe UI" panose="020B0502040204020203" pitchFamily="34" charset="0"/>
                <a:cs typeface="Segoe UI" panose="020B0502040204020203" pitchFamily="34" charset="0"/>
              </a:rPr>
              <a:t>và</a:t>
            </a:r>
            <a:r>
              <a:rPr lang="en-US" sz="3200" dirty="0" smtClean="0">
                <a:solidFill>
                  <a:srgbClr val="FF0000"/>
                </a:solidFill>
                <a:latin typeface="Segoe UI" panose="020B0502040204020203" pitchFamily="34" charset="0"/>
                <a:ea typeface="Segoe UI" panose="020B0502040204020203" pitchFamily="34" charset="0"/>
                <a:cs typeface="Segoe UI" panose="020B0502040204020203" pitchFamily="34" charset="0"/>
              </a:rPr>
              <a:t> 89% </a:t>
            </a:r>
            <a:r>
              <a:rPr lang="en-US" sz="3200" dirty="0" err="1" smtClean="0">
                <a:solidFill>
                  <a:srgbClr val="FF0000"/>
                </a:solidFill>
                <a:latin typeface="Segoe UI" panose="020B0502040204020203" pitchFamily="34" charset="0"/>
                <a:ea typeface="Segoe UI" panose="020B0502040204020203" pitchFamily="34" charset="0"/>
                <a:cs typeface="Segoe UI" panose="020B0502040204020203" pitchFamily="34" charset="0"/>
              </a:rPr>
              <a:t>đồng</a:t>
            </a:r>
            <a:r>
              <a:rPr lang="en-US" sz="3200" dirty="0" smtClean="0">
                <a:solidFill>
                  <a:srgbClr val="FF0000"/>
                </a:solidFill>
                <a:latin typeface="Segoe UI" panose="020B0502040204020203" pitchFamily="34" charset="0"/>
                <a:ea typeface="Segoe UI" panose="020B0502040204020203" pitchFamily="34" charset="0"/>
                <a:cs typeface="Segoe UI" panose="020B0502040204020203" pitchFamily="34" charset="0"/>
              </a:rPr>
              <a:t> ý </a:t>
            </a:r>
            <a:r>
              <a:rPr lang="en-US" sz="3200" dirty="0" err="1" smtClean="0">
                <a:solidFill>
                  <a:srgbClr val="FF0000"/>
                </a:solidFill>
                <a:latin typeface="Segoe UI" panose="020B0502040204020203" pitchFamily="34" charset="0"/>
                <a:ea typeface="Segoe UI" panose="020B0502040204020203" pitchFamily="34" charset="0"/>
                <a:cs typeface="Segoe UI" panose="020B0502040204020203" pitchFamily="34" charset="0"/>
              </a:rPr>
              <a:t>và</a:t>
            </a:r>
            <a:r>
              <a:rPr lang="en-US" sz="3200" dirty="0" smtClean="0">
                <a:solidFill>
                  <a:srgbClr val="FF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FF0000"/>
                </a:solidFill>
                <a:latin typeface="Segoe UI" panose="020B0502040204020203" pitchFamily="34" charset="0"/>
                <a:ea typeface="Segoe UI" panose="020B0502040204020203" pitchFamily="34" charset="0"/>
                <a:cs typeface="Segoe UI" panose="020B0502040204020203" pitchFamily="34" charset="0"/>
              </a:rPr>
              <a:t>rất</a:t>
            </a:r>
            <a:r>
              <a:rPr lang="en-US" sz="3200" dirty="0" smtClean="0">
                <a:solidFill>
                  <a:srgbClr val="FF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FF0000"/>
                </a:solidFill>
                <a:latin typeface="Segoe UI" panose="020B0502040204020203" pitchFamily="34" charset="0"/>
                <a:ea typeface="Segoe UI" panose="020B0502040204020203" pitchFamily="34" charset="0"/>
                <a:cs typeface="Segoe UI" panose="020B0502040204020203" pitchFamily="34" charset="0"/>
              </a:rPr>
              <a:t>đồng</a:t>
            </a:r>
            <a:r>
              <a:rPr lang="en-US" sz="3200" dirty="0" smtClean="0">
                <a:solidFill>
                  <a:srgbClr val="FF0000"/>
                </a:solidFill>
                <a:latin typeface="Segoe UI" panose="020B0502040204020203" pitchFamily="34" charset="0"/>
                <a:ea typeface="Segoe UI" panose="020B0502040204020203" pitchFamily="34" charset="0"/>
                <a:cs typeface="Segoe UI" panose="020B0502040204020203" pitchFamily="34" charset="0"/>
              </a:rPr>
              <a:t> ý</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với</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nhận</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định</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này</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Biến</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số</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(4)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và</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(5)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không</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được</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khách</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du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lịch</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đánh</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giá</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cao</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với</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chỉ</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48 %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và</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52%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đồng</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ý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và</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rất</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đồng</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ý.</a:t>
            </a:r>
            <a:endPar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endParaRPr>
          </a:p>
        </p:txBody>
      </p:sp>
      <p:sp>
        <p:nvSpPr>
          <p:cNvPr id="6" name="TextBox 5"/>
          <p:cNvSpPr txBox="1"/>
          <p:nvPr/>
        </p:nvSpPr>
        <p:spPr>
          <a:xfrm>
            <a:off x="1406769" y="1111348"/>
            <a:ext cx="9777046" cy="584775"/>
          </a:xfrm>
          <a:prstGeom prst="rect">
            <a:avLst/>
          </a:prstGeom>
          <a:noFill/>
        </p:spPr>
        <p:txBody>
          <a:bodyPr wrap="square" rtlCol="0">
            <a:spAutoFit/>
          </a:bodyPr>
          <a:lstStyle/>
          <a:p>
            <a:pPr marL="285750" indent="-285750">
              <a:buFont typeface="Wingdings" panose="05000000000000000000" pitchFamily="2" charset="2"/>
              <a:buChar char="q"/>
            </a:pPr>
            <a:r>
              <a:rPr lang="en-US" b="1" dirty="0">
                <a:solidFill>
                  <a:schemeClr val="accent1"/>
                </a:solidFill>
                <a:ea typeface="Calibri" panose="020F0502020204030204" pitchFamily="34" charset="0"/>
                <a:cs typeface="Arial" panose="020B0604020202020204" pitchFamily="34" charset="0"/>
              </a:rPr>
              <a:t> </a:t>
            </a:r>
            <a:r>
              <a:rPr lang="en-US" sz="3200" b="1" dirty="0" err="1">
                <a:solidFill>
                  <a:schemeClr val="accent1"/>
                </a:solidFill>
                <a:ea typeface="Calibri" panose="020F0502020204030204" pitchFamily="34" charset="0"/>
                <a:cs typeface="Arial" panose="020B0604020202020204" pitchFamily="34" charset="0"/>
              </a:rPr>
              <a:t>Về</a:t>
            </a:r>
            <a:r>
              <a:rPr lang="en-US" sz="3200" b="1" dirty="0">
                <a:solidFill>
                  <a:schemeClr val="accent1"/>
                </a:solidFill>
                <a:ea typeface="Calibri" panose="020F0502020204030204" pitchFamily="34" charset="0"/>
                <a:cs typeface="Arial" panose="020B0604020202020204" pitchFamily="34" charset="0"/>
              </a:rPr>
              <a:t> </a:t>
            </a:r>
            <a:r>
              <a:rPr lang="en-US" sz="3200" b="1" dirty="0" err="1">
                <a:solidFill>
                  <a:schemeClr val="accent1"/>
                </a:solidFill>
                <a:ea typeface="Calibri" panose="020F0502020204030204" pitchFamily="34" charset="0"/>
                <a:cs typeface="Arial" panose="020B0604020202020204" pitchFamily="34" charset="0"/>
              </a:rPr>
              <a:t>yếu</a:t>
            </a:r>
            <a:r>
              <a:rPr lang="en-US" sz="3200" b="1" dirty="0">
                <a:solidFill>
                  <a:schemeClr val="accent1"/>
                </a:solidFill>
                <a:ea typeface="Calibri" panose="020F0502020204030204" pitchFamily="34" charset="0"/>
                <a:cs typeface="Arial" panose="020B0604020202020204" pitchFamily="34" charset="0"/>
              </a:rPr>
              <a:t> </a:t>
            </a:r>
            <a:r>
              <a:rPr lang="en-US" sz="3200" b="1" dirty="0" err="1">
                <a:solidFill>
                  <a:schemeClr val="accent1"/>
                </a:solidFill>
                <a:ea typeface="Calibri" panose="020F0502020204030204" pitchFamily="34" charset="0"/>
                <a:cs typeface="Arial" panose="020B0604020202020204" pitchFamily="34" charset="0"/>
              </a:rPr>
              <a:t>tố</a:t>
            </a:r>
            <a:r>
              <a:rPr lang="en-US" sz="3200" b="1" dirty="0">
                <a:solidFill>
                  <a:schemeClr val="accent1"/>
                </a:solidFill>
                <a:ea typeface="Calibri" panose="020F0502020204030204" pitchFamily="34" charset="0"/>
                <a:cs typeface="Arial" panose="020B0604020202020204" pitchFamily="34" charset="0"/>
              </a:rPr>
              <a:t> “</a:t>
            </a:r>
            <a:r>
              <a:rPr lang="en-US" sz="3200" b="1" dirty="0" err="1">
                <a:solidFill>
                  <a:schemeClr val="accent1"/>
                </a:solidFill>
                <a:ea typeface="Calibri" panose="020F0502020204030204" pitchFamily="34" charset="0"/>
                <a:cs typeface="Arial" panose="020B0604020202020204" pitchFamily="34" charset="0"/>
              </a:rPr>
              <a:t>Tài</a:t>
            </a:r>
            <a:r>
              <a:rPr lang="en-US" sz="3200" b="1" dirty="0">
                <a:solidFill>
                  <a:schemeClr val="accent1"/>
                </a:solidFill>
                <a:ea typeface="Calibri" panose="020F0502020204030204" pitchFamily="34" charset="0"/>
                <a:cs typeface="Arial" panose="020B0604020202020204" pitchFamily="34" charset="0"/>
              </a:rPr>
              <a:t> </a:t>
            </a:r>
            <a:r>
              <a:rPr lang="en-US" sz="3200" b="1" dirty="0" err="1">
                <a:solidFill>
                  <a:schemeClr val="accent1"/>
                </a:solidFill>
                <a:ea typeface="Calibri" panose="020F0502020204030204" pitchFamily="34" charset="0"/>
                <a:cs typeface="Arial" panose="020B0604020202020204" pitchFamily="34" charset="0"/>
              </a:rPr>
              <a:t>nguyên</a:t>
            </a:r>
            <a:r>
              <a:rPr lang="en-US" sz="3200" b="1" dirty="0">
                <a:solidFill>
                  <a:schemeClr val="accent1"/>
                </a:solidFill>
                <a:ea typeface="Calibri" panose="020F0502020204030204" pitchFamily="34" charset="0"/>
                <a:cs typeface="Arial" panose="020B0604020202020204" pitchFamily="34" charset="0"/>
              </a:rPr>
              <a:t> </a:t>
            </a:r>
            <a:r>
              <a:rPr lang="en-US" sz="3200" b="1" dirty="0" err="1">
                <a:solidFill>
                  <a:schemeClr val="accent1"/>
                </a:solidFill>
                <a:ea typeface="Calibri" panose="020F0502020204030204" pitchFamily="34" charset="0"/>
                <a:cs typeface="Arial" panose="020B0604020202020204" pitchFamily="34" charset="0"/>
              </a:rPr>
              <a:t>thiên</a:t>
            </a:r>
            <a:r>
              <a:rPr lang="en-US" sz="3200" b="1" dirty="0">
                <a:solidFill>
                  <a:schemeClr val="accent1"/>
                </a:solidFill>
                <a:ea typeface="Calibri" panose="020F0502020204030204" pitchFamily="34" charset="0"/>
                <a:cs typeface="Arial" panose="020B0604020202020204" pitchFamily="34" charset="0"/>
              </a:rPr>
              <a:t> </a:t>
            </a:r>
            <a:r>
              <a:rPr lang="en-US" sz="3200" b="1" dirty="0" err="1">
                <a:solidFill>
                  <a:schemeClr val="accent1"/>
                </a:solidFill>
                <a:ea typeface="Calibri" panose="020F0502020204030204" pitchFamily="34" charset="0"/>
                <a:cs typeface="Arial" panose="020B0604020202020204" pitchFamily="34" charset="0"/>
              </a:rPr>
              <a:t>nhiên</a:t>
            </a:r>
            <a:r>
              <a:rPr lang="en-US" sz="3200" b="1" dirty="0">
                <a:solidFill>
                  <a:schemeClr val="accent1"/>
                </a:solidFill>
                <a:ea typeface="Calibri" panose="020F0502020204030204" pitchFamily="34" charset="0"/>
                <a:cs typeface="Arial" panose="020B0604020202020204" pitchFamily="34" charset="0"/>
              </a:rPr>
              <a:t> du </a:t>
            </a:r>
            <a:r>
              <a:rPr lang="en-US" sz="3200" b="1" dirty="0" err="1">
                <a:solidFill>
                  <a:schemeClr val="accent1"/>
                </a:solidFill>
                <a:ea typeface="Calibri" panose="020F0502020204030204" pitchFamily="34" charset="0"/>
                <a:cs typeface="Arial" panose="020B0604020202020204" pitchFamily="34" charset="0"/>
              </a:rPr>
              <a:t>lịch</a:t>
            </a:r>
            <a:r>
              <a:rPr lang="en-US" sz="3200" b="1" dirty="0">
                <a:solidFill>
                  <a:schemeClr val="accent1"/>
                </a:solidFill>
                <a:ea typeface="Calibri" panose="020F0502020204030204" pitchFamily="34" charset="0"/>
                <a:cs typeface="Arial" panose="020B0604020202020204" pitchFamily="34" charset="0"/>
              </a:rPr>
              <a:t>”</a:t>
            </a:r>
            <a:r>
              <a:rPr lang="en-US" b="1" dirty="0">
                <a:solidFill>
                  <a:schemeClr val="accent1"/>
                </a:solidFill>
                <a:ea typeface="Calibri" panose="020F0502020204030204" pitchFamily="34" charset="0"/>
                <a:cs typeface="Arial" panose="020B0604020202020204" pitchFamily="34" charset="0"/>
              </a:rPr>
              <a:t>: </a:t>
            </a:r>
            <a:endParaRPr lang="en-US" dirty="0"/>
          </a:p>
        </p:txBody>
      </p:sp>
    </p:spTree>
    <p:extLst>
      <p:ext uri="{BB962C8B-B14F-4D97-AF65-F5344CB8AC3E}">
        <p14:creationId xmlns:p14="http://schemas.microsoft.com/office/powerpoint/2010/main" val="87368353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744394"/>
            <a:ext cx="10515600" cy="4783015"/>
          </a:xfrm>
        </p:spPr>
        <p:txBody>
          <a:bodyPr>
            <a:noAutofit/>
          </a:bodyPr>
          <a:lstStyle/>
          <a:p>
            <a:pPr marL="0" lvl="0" indent="0" algn="just">
              <a:buNone/>
            </a:pPr>
            <a:endParaRPr lang="en-US" sz="3300" b="1" dirty="0" smtClean="0">
              <a:solidFill>
                <a:srgbClr val="FF0000"/>
              </a:solidFill>
              <a:effectLst/>
            </a:endParaRPr>
          </a:p>
          <a:p>
            <a:pPr marL="0" lvl="0" indent="0" algn="just">
              <a:buNone/>
            </a:pPr>
            <a:endParaRPr lang="en-US" sz="3300" b="1" dirty="0">
              <a:solidFill>
                <a:srgbClr val="FF0000"/>
              </a:solidFill>
              <a:effectLst/>
            </a:endParaRPr>
          </a:p>
        </p:txBody>
      </p:sp>
      <p:sp>
        <p:nvSpPr>
          <p:cNvPr id="9" name="TextBox 8"/>
          <p:cNvSpPr txBox="1"/>
          <p:nvPr/>
        </p:nvSpPr>
        <p:spPr>
          <a:xfrm>
            <a:off x="10311619" y="2518118"/>
            <a:ext cx="281354" cy="369332"/>
          </a:xfrm>
          <a:prstGeom prst="rect">
            <a:avLst/>
          </a:prstGeom>
          <a:noFill/>
        </p:spPr>
        <p:txBody>
          <a:bodyPr wrap="square" rtlCol="0">
            <a:spAutoFit/>
          </a:bodyPr>
          <a:lstStyle/>
          <a:p>
            <a:r>
              <a:rPr lang="en-US" b="1" dirty="0" smtClean="0">
                <a:solidFill>
                  <a:schemeClr val="bg1"/>
                </a:solidFill>
              </a:rPr>
              <a:t>%</a:t>
            </a:r>
            <a:endParaRPr lang="en-US" b="1" dirty="0">
              <a:solidFill>
                <a:schemeClr val="bg1"/>
              </a:solidFill>
            </a:endParaRPr>
          </a:p>
        </p:txBody>
      </p:sp>
      <p:sp>
        <p:nvSpPr>
          <p:cNvPr id="5" name="Title 4"/>
          <p:cNvSpPr>
            <a:spLocks noGrp="1"/>
          </p:cNvSpPr>
          <p:nvPr>
            <p:ph type="title"/>
          </p:nvPr>
        </p:nvSpPr>
        <p:spPr>
          <a:xfrm>
            <a:off x="1021081" y="154744"/>
            <a:ext cx="10515600" cy="545252"/>
          </a:xfrm>
        </p:spPr>
        <p:txBody>
          <a:bodyPr/>
          <a:lstStyle/>
          <a:p>
            <a:r>
              <a:rPr lang="en-US" b="1" dirty="0">
                <a:solidFill>
                  <a:srgbClr val="FF0000"/>
                </a:solidFill>
              </a:rPr>
              <a:t> 5.4 </a:t>
            </a:r>
            <a:r>
              <a:rPr lang="en-US" b="1" dirty="0" err="1">
                <a:solidFill>
                  <a:srgbClr val="FF0000"/>
                </a:solidFill>
              </a:rPr>
              <a:t>Kết</a:t>
            </a:r>
            <a:r>
              <a:rPr lang="en-US" b="1" dirty="0">
                <a:solidFill>
                  <a:srgbClr val="FF0000"/>
                </a:solidFill>
              </a:rPr>
              <a:t> </a:t>
            </a:r>
            <a:r>
              <a:rPr lang="en-US" b="1" dirty="0" err="1">
                <a:solidFill>
                  <a:srgbClr val="FF0000"/>
                </a:solidFill>
              </a:rPr>
              <a:t>quả</a:t>
            </a:r>
            <a:r>
              <a:rPr lang="en-US" b="1" dirty="0">
                <a:solidFill>
                  <a:srgbClr val="FF0000"/>
                </a:solidFill>
              </a:rPr>
              <a:t> </a:t>
            </a:r>
            <a:r>
              <a:rPr lang="en-US" b="1" dirty="0" err="1">
                <a:solidFill>
                  <a:srgbClr val="FF0000"/>
                </a:solidFill>
              </a:rPr>
              <a:t>khảo</a:t>
            </a:r>
            <a:r>
              <a:rPr lang="en-US" b="1" dirty="0">
                <a:solidFill>
                  <a:srgbClr val="FF0000"/>
                </a:solidFill>
              </a:rPr>
              <a:t> </a:t>
            </a:r>
            <a:r>
              <a:rPr lang="en-US" b="1" dirty="0" err="1">
                <a:solidFill>
                  <a:srgbClr val="FF0000"/>
                </a:solidFill>
              </a:rPr>
              <a:t>sát</a:t>
            </a:r>
            <a:endParaRPr lang="en-US" dirty="0"/>
          </a:p>
        </p:txBody>
      </p:sp>
      <p:sp>
        <p:nvSpPr>
          <p:cNvPr id="10" name="Content Placeholder 2">
            <a:extLst>
              <a:ext uri="{FF2B5EF4-FFF2-40B4-BE49-F238E27FC236}">
                <a16:creationId xmlns:a16="http://schemas.microsoft.com/office/drawing/2014/main" xmlns="" id="{2738BDAD-5BAE-4D60-8FCA-2F239765E8A6}"/>
              </a:ext>
            </a:extLst>
          </p:cNvPr>
          <p:cNvSpPr txBox="1">
            <a:spLocks/>
          </p:cNvSpPr>
          <p:nvPr/>
        </p:nvSpPr>
        <p:spPr>
          <a:xfrm>
            <a:off x="964809" y="1871003"/>
            <a:ext cx="10515600" cy="4783015"/>
          </a:xfrm>
          <a:prstGeom prst="rect">
            <a:avLst/>
          </a:prstGeom>
          <a:solidFill>
            <a:schemeClr val="accent4">
              <a:lumMod val="20000"/>
              <a:lumOff val="80000"/>
            </a:schemeClr>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endPar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endParaRPr>
          </a:p>
        </p:txBody>
      </p:sp>
      <p:sp>
        <p:nvSpPr>
          <p:cNvPr id="6" name="TextBox 5"/>
          <p:cNvSpPr txBox="1"/>
          <p:nvPr/>
        </p:nvSpPr>
        <p:spPr>
          <a:xfrm>
            <a:off x="1308295" y="998806"/>
            <a:ext cx="9777046" cy="584775"/>
          </a:xfrm>
          <a:prstGeom prst="rect">
            <a:avLst/>
          </a:prstGeom>
          <a:noFill/>
        </p:spPr>
        <p:txBody>
          <a:bodyPr wrap="square" rtlCol="0">
            <a:spAutoFit/>
          </a:bodyPr>
          <a:lstStyle/>
          <a:p>
            <a:pPr marL="285750" indent="-285750">
              <a:buFont typeface="Wingdings" panose="05000000000000000000" pitchFamily="2" charset="2"/>
              <a:buChar char="q"/>
            </a:pPr>
            <a:r>
              <a:rPr lang="en-US" b="1" dirty="0">
                <a:solidFill>
                  <a:schemeClr val="accent1"/>
                </a:solidFill>
                <a:ea typeface="Calibri" panose="020F0502020204030204" pitchFamily="34" charset="0"/>
                <a:cs typeface="Arial" panose="020B0604020202020204" pitchFamily="34" charset="0"/>
              </a:rPr>
              <a:t> </a:t>
            </a:r>
            <a:r>
              <a:rPr lang="en-US" sz="3200" b="1" dirty="0" err="1">
                <a:solidFill>
                  <a:schemeClr val="accent1"/>
                </a:solidFill>
                <a:ea typeface="Calibri" panose="020F0502020204030204" pitchFamily="34" charset="0"/>
                <a:cs typeface="Arial" panose="020B0604020202020204" pitchFamily="34" charset="0"/>
              </a:rPr>
              <a:t>Về</a:t>
            </a:r>
            <a:r>
              <a:rPr lang="en-US" sz="3200" b="1" dirty="0">
                <a:solidFill>
                  <a:schemeClr val="accent1"/>
                </a:solidFill>
                <a:ea typeface="Calibri" panose="020F0502020204030204" pitchFamily="34" charset="0"/>
                <a:cs typeface="Arial" panose="020B0604020202020204" pitchFamily="34" charset="0"/>
              </a:rPr>
              <a:t> </a:t>
            </a:r>
            <a:r>
              <a:rPr lang="en-US" sz="3200" b="1" dirty="0" err="1">
                <a:solidFill>
                  <a:schemeClr val="accent1"/>
                </a:solidFill>
                <a:ea typeface="Calibri" panose="020F0502020204030204" pitchFamily="34" charset="0"/>
                <a:cs typeface="Arial" panose="020B0604020202020204" pitchFamily="34" charset="0"/>
              </a:rPr>
              <a:t>yếu</a:t>
            </a:r>
            <a:r>
              <a:rPr lang="en-US" sz="3200" b="1" dirty="0">
                <a:solidFill>
                  <a:schemeClr val="accent1"/>
                </a:solidFill>
                <a:ea typeface="Calibri" panose="020F0502020204030204" pitchFamily="34" charset="0"/>
                <a:cs typeface="Arial" panose="020B0604020202020204" pitchFamily="34" charset="0"/>
              </a:rPr>
              <a:t> </a:t>
            </a:r>
            <a:r>
              <a:rPr lang="en-US" sz="3200" b="1" dirty="0" err="1">
                <a:solidFill>
                  <a:schemeClr val="accent1"/>
                </a:solidFill>
                <a:ea typeface="Calibri" panose="020F0502020204030204" pitchFamily="34" charset="0"/>
                <a:cs typeface="Arial" panose="020B0604020202020204" pitchFamily="34" charset="0"/>
              </a:rPr>
              <a:t>tố</a:t>
            </a:r>
            <a:r>
              <a:rPr lang="en-US" sz="3200" b="1" dirty="0">
                <a:solidFill>
                  <a:schemeClr val="accent1"/>
                </a:solidFill>
                <a:ea typeface="Calibri" panose="020F0502020204030204" pitchFamily="34" charset="0"/>
                <a:cs typeface="Arial" panose="020B0604020202020204" pitchFamily="34" charset="0"/>
              </a:rPr>
              <a:t> </a:t>
            </a:r>
            <a:r>
              <a:rPr lang="en-US" sz="3200" b="1" dirty="0" smtClean="0">
                <a:solidFill>
                  <a:schemeClr val="accent1"/>
                </a:solidFill>
                <a:ea typeface="Calibri" panose="020F0502020204030204" pitchFamily="34" charset="0"/>
                <a:cs typeface="Arial" panose="020B0604020202020204" pitchFamily="34" charset="0"/>
              </a:rPr>
              <a:t>“</a:t>
            </a:r>
            <a:r>
              <a:rPr lang="en-US" sz="3200" b="1" dirty="0" err="1" smtClean="0">
                <a:solidFill>
                  <a:schemeClr val="accent1"/>
                </a:solidFill>
                <a:ea typeface="Calibri" panose="020F0502020204030204" pitchFamily="34" charset="0"/>
                <a:cs typeface="Arial" panose="020B0604020202020204" pitchFamily="34" charset="0"/>
              </a:rPr>
              <a:t>Cơ</a:t>
            </a:r>
            <a:r>
              <a:rPr lang="en-US" sz="3200" b="1" dirty="0" smtClean="0">
                <a:solidFill>
                  <a:schemeClr val="accent1"/>
                </a:solidFill>
                <a:ea typeface="Calibri" panose="020F0502020204030204" pitchFamily="34" charset="0"/>
                <a:cs typeface="Arial" panose="020B0604020202020204" pitchFamily="34" charset="0"/>
              </a:rPr>
              <a:t> </a:t>
            </a:r>
            <a:r>
              <a:rPr lang="en-US" sz="3200" b="1" dirty="0" err="1" smtClean="0">
                <a:solidFill>
                  <a:schemeClr val="accent1"/>
                </a:solidFill>
                <a:ea typeface="Calibri" panose="020F0502020204030204" pitchFamily="34" charset="0"/>
                <a:cs typeface="Arial" panose="020B0604020202020204" pitchFamily="34" charset="0"/>
              </a:rPr>
              <a:t>sở</a:t>
            </a:r>
            <a:r>
              <a:rPr lang="en-US" sz="3200" b="1" dirty="0" smtClean="0">
                <a:solidFill>
                  <a:schemeClr val="accent1"/>
                </a:solidFill>
                <a:ea typeface="Calibri" panose="020F0502020204030204" pitchFamily="34" charset="0"/>
                <a:cs typeface="Arial" panose="020B0604020202020204" pitchFamily="34" charset="0"/>
              </a:rPr>
              <a:t> </a:t>
            </a:r>
            <a:r>
              <a:rPr lang="en-US" sz="3200" b="1" dirty="0" err="1" smtClean="0">
                <a:solidFill>
                  <a:schemeClr val="accent1"/>
                </a:solidFill>
                <a:ea typeface="Calibri" panose="020F0502020204030204" pitchFamily="34" charset="0"/>
                <a:cs typeface="Arial" panose="020B0604020202020204" pitchFamily="34" charset="0"/>
              </a:rPr>
              <a:t>hạ</a:t>
            </a:r>
            <a:r>
              <a:rPr lang="en-US" sz="3200" b="1" dirty="0" smtClean="0">
                <a:solidFill>
                  <a:schemeClr val="accent1"/>
                </a:solidFill>
                <a:ea typeface="Calibri" panose="020F0502020204030204" pitchFamily="34" charset="0"/>
                <a:cs typeface="Arial" panose="020B0604020202020204" pitchFamily="34" charset="0"/>
              </a:rPr>
              <a:t> </a:t>
            </a:r>
            <a:r>
              <a:rPr lang="en-US" sz="3200" b="1" dirty="0" err="1" smtClean="0">
                <a:solidFill>
                  <a:schemeClr val="accent1"/>
                </a:solidFill>
                <a:ea typeface="Calibri" panose="020F0502020204030204" pitchFamily="34" charset="0"/>
                <a:cs typeface="Arial" panose="020B0604020202020204" pitchFamily="34" charset="0"/>
              </a:rPr>
              <a:t>tầng</a:t>
            </a:r>
            <a:r>
              <a:rPr lang="en-US" sz="3200" b="1" dirty="0" smtClean="0">
                <a:solidFill>
                  <a:schemeClr val="accent1"/>
                </a:solidFill>
                <a:ea typeface="Calibri" panose="020F0502020204030204" pitchFamily="34" charset="0"/>
                <a:cs typeface="Arial" panose="020B0604020202020204" pitchFamily="34" charset="0"/>
              </a:rPr>
              <a:t> du </a:t>
            </a:r>
            <a:r>
              <a:rPr lang="en-US" sz="3200" b="1" dirty="0" err="1" smtClean="0">
                <a:solidFill>
                  <a:schemeClr val="accent1"/>
                </a:solidFill>
                <a:ea typeface="Calibri" panose="020F0502020204030204" pitchFamily="34" charset="0"/>
                <a:cs typeface="Arial" panose="020B0604020202020204" pitchFamily="34" charset="0"/>
              </a:rPr>
              <a:t>lịch</a:t>
            </a:r>
            <a:r>
              <a:rPr lang="en-US" sz="3200" b="1" dirty="0" smtClean="0">
                <a:solidFill>
                  <a:schemeClr val="accent1"/>
                </a:solidFill>
                <a:ea typeface="Calibri" panose="020F0502020204030204" pitchFamily="34" charset="0"/>
                <a:cs typeface="Arial" panose="020B0604020202020204" pitchFamily="34" charset="0"/>
              </a:rPr>
              <a:t>”</a:t>
            </a:r>
            <a:r>
              <a:rPr lang="en-US" b="1" dirty="0" smtClean="0">
                <a:solidFill>
                  <a:schemeClr val="accent1"/>
                </a:solidFill>
                <a:ea typeface="Calibri" panose="020F0502020204030204" pitchFamily="34" charset="0"/>
                <a:cs typeface="Arial" panose="020B0604020202020204" pitchFamily="34" charset="0"/>
              </a:rPr>
              <a:t>: </a:t>
            </a:r>
            <a:endParaRPr lang="en-US" dirty="0"/>
          </a:p>
        </p:txBody>
      </p:sp>
      <p:sp>
        <p:nvSpPr>
          <p:cNvPr id="7" name="Content Placeholder 2">
            <a:extLst>
              <a:ext uri="{FF2B5EF4-FFF2-40B4-BE49-F238E27FC236}">
                <a16:creationId xmlns:a16="http://schemas.microsoft.com/office/drawing/2014/main" xmlns="" id="{2F6F92A1-7BE2-4F07-B8F6-C73192C4F950}"/>
              </a:ext>
            </a:extLst>
          </p:cNvPr>
          <p:cNvSpPr txBox="1">
            <a:spLocks/>
          </p:cNvSpPr>
          <p:nvPr/>
        </p:nvSpPr>
        <p:spPr>
          <a:xfrm>
            <a:off x="753795" y="1568632"/>
            <a:ext cx="10515600" cy="5788771"/>
          </a:xfrm>
          <a:prstGeom prst="rect">
            <a:avLst/>
          </a:prstGeom>
          <a:solidFill>
            <a:schemeClr val="accent4">
              <a:lumMod val="20000"/>
              <a:lumOff val="80000"/>
            </a:schemeClr>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sz="3100" dirty="0" err="1">
                <a:solidFill>
                  <a:srgbClr val="00B0F0"/>
                </a:solidFill>
              </a:rPr>
              <a:t>Yếu</a:t>
            </a:r>
            <a:r>
              <a:rPr lang="en-US" sz="3100" dirty="0">
                <a:solidFill>
                  <a:srgbClr val="00B0F0"/>
                </a:solidFill>
              </a:rPr>
              <a:t> </a:t>
            </a:r>
            <a:r>
              <a:rPr lang="en-US" sz="3100" dirty="0" err="1">
                <a:solidFill>
                  <a:srgbClr val="00B0F0"/>
                </a:solidFill>
              </a:rPr>
              <a:t>tố</a:t>
            </a:r>
            <a:r>
              <a:rPr lang="en-US" sz="3100" dirty="0">
                <a:solidFill>
                  <a:srgbClr val="00B0F0"/>
                </a:solidFill>
              </a:rPr>
              <a:t> </a:t>
            </a:r>
            <a:r>
              <a:rPr lang="en-US" sz="3100" dirty="0" err="1">
                <a:solidFill>
                  <a:srgbClr val="00B0F0"/>
                </a:solidFill>
              </a:rPr>
              <a:t>này</a:t>
            </a:r>
            <a:r>
              <a:rPr lang="en-US" sz="3100" dirty="0">
                <a:solidFill>
                  <a:srgbClr val="00B0F0"/>
                </a:solidFill>
              </a:rPr>
              <a:t> </a:t>
            </a:r>
            <a:r>
              <a:rPr lang="en-US" sz="3100" dirty="0" err="1">
                <a:solidFill>
                  <a:srgbClr val="00B0F0"/>
                </a:solidFill>
              </a:rPr>
              <a:t>có</a:t>
            </a:r>
            <a:r>
              <a:rPr lang="en-US" sz="3100" dirty="0">
                <a:solidFill>
                  <a:srgbClr val="00B0F0"/>
                </a:solidFill>
              </a:rPr>
              <a:t> 11 </a:t>
            </a:r>
            <a:r>
              <a:rPr lang="en-US" sz="3100" dirty="0" err="1">
                <a:solidFill>
                  <a:srgbClr val="00B0F0"/>
                </a:solidFill>
              </a:rPr>
              <a:t>biến</a:t>
            </a:r>
            <a:r>
              <a:rPr lang="en-US" sz="3100" dirty="0">
                <a:solidFill>
                  <a:srgbClr val="00B0F0"/>
                </a:solidFill>
              </a:rPr>
              <a:t> </a:t>
            </a:r>
            <a:r>
              <a:rPr lang="en-US" sz="3100" dirty="0" err="1">
                <a:solidFill>
                  <a:srgbClr val="00B0F0"/>
                </a:solidFill>
              </a:rPr>
              <a:t>thành</a:t>
            </a:r>
            <a:r>
              <a:rPr lang="en-US" sz="3100" dirty="0">
                <a:solidFill>
                  <a:srgbClr val="00B0F0"/>
                </a:solidFill>
              </a:rPr>
              <a:t> </a:t>
            </a:r>
            <a:r>
              <a:rPr lang="en-US" sz="3100" dirty="0" err="1" smtClean="0">
                <a:solidFill>
                  <a:srgbClr val="00B0F0"/>
                </a:solidFill>
              </a:rPr>
              <a:t>phần</a:t>
            </a:r>
            <a:r>
              <a:rPr lang="en-US" sz="3100" dirty="0" smtClean="0"/>
              <a:t>: (1) </a:t>
            </a:r>
            <a:r>
              <a:rPr lang="en-US" sz="3100" dirty="0" err="1" smtClean="0"/>
              <a:t>Phương</a:t>
            </a:r>
            <a:r>
              <a:rPr lang="en-US" sz="3100" dirty="0" smtClean="0"/>
              <a:t> </a:t>
            </a:r>
            <a:r>
              <a:rPr lang="en-US" sz="3100" dirty="0" err="1"/>
              <a:t>tiện</a:t>
            </a:r>
            <a:r>
              <a:rPr lang="en-US" sz="3100" dirty="0"/>
              <a:t> </a:t>
            </a:r>
            <a:r>
              <a:rPr lang="en-US" sz="3100" dirty="0" err="1"/>
              <a:t>vận</a:t>
            </a:r>
            <a:r>
              <a:rPr lang="en-US" sz="3100" dirty="0"/>
              <a:t> </a:t>
            </a:r>
            <a:r>
              <a:rPr lang="en-US" sz="3100" dirty="0" err="1"/>
              <a:t>chuyển</a:t>
            </a:r>
            <a:r>
              <a:rPr lang="en-US" sz="3100" dirty="0"/>
              <a:t> </a:t>
            </a:r>
            <a:r>
              <a:rPr lang="en-US" sz="3100" dirty="0" err="1"/>
              <a:t>công</a:t>
            </a:r>
            <a:r>
              <a:rPr lang="en-US" sz="3100" dirty="0"/>
              <a:t> </a:t>
            </a:r>
            <a:r>
              <a:rPr lang="en-US" sz="3100" dirty="0" err="1"/>
              <a:t>cộng</a:t>
            </a:r>
            <a:r>
              <a:rPr lang="en-US" sz="3100" dirty="0"/>
              <a:t> </a:t>
            </a:r>
            <a:r>
              <a:rPr lang="en-US" sz="3100" dirty="0" err="1"/>
              <a:t>và</a:t>
            </a:r>
            <a:r>
              <a:rPr lang="en-US" sz="3100" dirty="0"/>
              <a:t> </a:t>
            </a:r>
            <a:r>
              <a:rPr lang="en-US" sz="3100" dirty="0" smtClean="0"/>
              <a:t>HT </a:t>
            </a:r>
            <a:r>
              <a:rPr lang="en-US" sz="3100" dirty="0" err="1" smtClean="0"/>
              <a:t>giao</a:t>
            </a:r>
            <a:r>
              <a:rPr lang="en-US" sz="3100" dirty="0" smtClean="0"/>
              <a:t> </a:t>
            </a:r>
            <a:r>
              <a:rPr lang="en-US" sz="3100" dirty="0" err="1" smtClean="0"/>
              <a:t>thông</a:t>
            </a:r>
            <a:r>
              <a:rPr lang="en-US" sz="3100" dirty="0" smtClean="0"/>
              <a:t> </a:t>
            </a:r>
            <a:r>
              <a:rPr lang="en-US" sz="3100" dirty="0" err="1"/>
              <a:t>tại</a:t>
            </a:r>
            <a:r>
              <a:rPr lang="en-US" sz="3100" dirty="0"/>
              <a:t> </a:t>
            </a:r>
            <a:r>
              <a:rPr lang="en-US" sz="3100" dirty="0" smtClean="0"/>
              <a:t>ĐP; (2)</a:t>
            </a:r>
            <a:r>
              <a:rPr lang="en-US" sz="3100" dirty="0" err="1" smtClean="0"/>
              <a:t>Thông</a:t>
            </a:r>
            <a:r>
              <a:rPr lang="en-US" sz="3100" dirty="0" smtClean="0"/>
              <a:t> </a:t>
            </a:r>
            <a:r>
              <a:rPr lang="en-US" sz="3100" dirty="0"/>
              <a:t>tin </a:t>
            </a:r>
            <a:r>
              <a:rPr lang="en-US" sz="3100" dirty="0" err="1"/>
              <a:t>chỉ</a:t>
            </a:r>
            <a:r>
              <a:rPr lang="en-US" sz="3100" dirty="0"/>
              <a:t> </a:t>
            </a:r>
            <a:r>
              <a:rPr lang="en-US" sz="3100" dirty="0" err="1"/>
              <a:t>dẫn</a:t>
            </a:r>
            <a:r>
              <a:rPr lang="en-US" sz="3100" dirty="0"/>
              <a:t> </a:t>
            </a:r>
            <a:r>
              <a:rPr lang="en-US" sz="3100" dirty="0" err="1"/>
              <a:t>như</a:t>
            </a:r>
            <a:r>
              <a:rPr lang="en-US" sz="3100" dirty="0"/>
              <a:t> </a:t>
            </a:r>
            <a:r>
              <a:rPr lang="en-US" sz="3100" dirty="0" err="1"/>
              <a:t>tên</a:t>
            </a:r>
            <a:r>
              <a:rPr lang="en-US" sz="3100" dirty="0"/>
              <a:t> </a:t>
            </a:r>
            <a:r>
              <a:rPr lang="en-US" sz="3100" dirty="0" err="1"/>
              <a:t>đường</a:t>
            </a:r>
            <a:r>
              <a:rPr lang="en-US" sz="3100" dirty="0"/>
              <a:t>, </a:t>
            </a:r>
            <a:r>
              <a:rPr lang="en-US" sz="3100" dirty="0" err="1"/>
              <a:t>bảng</a:t>
            </a:r>
            <a:r>
              <a:rPr lang="en-US" sz="3100" dirty="0"/>
              <a:t> </a:t>
            </a:r>
            <a:r>
              <a:rPr lang="en-US" sz="3100" dirty="0" err="1"/>
              <a:t>hướng</a:t>
            </a:r>
            <a:r>
              <a:rPr lang="en-US" sz="3100" dirty="0"/>
              <a:t> </a:t>
            </a:r>
            <a:r>
              <a:rPr lang="en-US" sz="3100" dirty="0" err="1"/>
              <a:t>dẫn</a:t>
            </a:r>
            <a:r>
              <a:rPr lang="en-US" sz="3100" dirty="0"/>
              <a:t>, </a:t>
            </a:r>
            <a:r>
              <a:rPr lang="en-US" sz="3100" dirty="0" err="1"/>
              <a:t>bản</a:t>
            </a:r>
            <a:r>
              <a:rPr lang="en-US" sz="3100" dirty="0"/>
              <a:t> </a:t>
            </a:r>
            <a:r>
              <a:rPr lang="en-US" sz="3100" dirty="0" err="1"/>
              <a:t>đồ</a:t>
            </a:r>
            <a:r>
              <a:rPr lang="en-US" sz="3100" dirty="0"/>
              <a:t> du </a:t>
            </a:r>
            <a:r>
              <a:rPr lang="en-US" sz="3100" dirty="0" err="1"/>
              <a:t>lịch</a:t>
            </a:r>
            <a:r>
              <a:rPr lang="en-US" sz="3100" dirty="0"/>
              <a:t>, </a:t>
            </a:r>
            <a:r>
              <a:rPr lang="en-US" sz="3100" dirty="0" err="1"/>
              <a:t>trạm</a:t>
            </a:r>
            <a:r>
              <a:rPr lang="en-US" sz="3100" dirty="0"/>
              <a:t> </a:t>
            </a:r>
            <a:r>
              <a:rPr lang="en-US" sz="3100" dirty="0" err="1"/>
              <a:t>thông</a:t>
            </a:r>
            <a:r>
              <a:rPr lang="en-US" sz="3100" dirty="0"/>
              <a:t> tin du </a:t>
            </a:r>
            <a:r>
              <a:rPr lang="en-US" sz="3100" dirty="0" err="1" smtClean="0"/>
              <a:t>lịch</a:t>
            </a:r>
            <a:r>
              <a:rPr lang="en-US" sz="3100" dirty="0" smtClean="0"/>
              <a:t>; (3) </a:t>
            </a:r>
            <a:r>
              <a:rPr lang="en-US" sz="3100" dirty="0" err="1" smtClean="0"/>
              <a:t>Việc</a:t>
            </a:r>
            <a:r>
              <a:rPr lang="en-US" sz="3100" dirty="0" smtClean="0"/>
              <a:t> </a:t>
            </a:r>
            <a:r>
              <a:rPr lang="en-US" sz="3100" dirty="0" err="1"/>
              <a:t>tiếp</a:t>
            </a:r>
            <a:r>
              <a:rPr lang="en-US" sz="3100" dirty="0"/>
              <a:t> </a:t>
            </a:r>
            <a:r>
              <a:rPr lang="en-US" sz="3100" dirty="0" err="1"/>
              <a:t>cận</a:t>
            </a:r>
            <a:r>
              <a:rPr lang="en-US" sz="3100" dirty="0"/>
              <a:t> </a:t>
            </a:r>
            <a:r>
              <a:rPr lang="en-US" sz="3100" dirty="0" err="1"/>
              <a:t>các</a:t>
            </a:r>
            <a:r>
              <a:rPr lang="en-US" sz="3100" dirty="0"/>
              <a:t> </a:t>
            </a:r>
            <a:r>
              <a:rPr lang="en-US" sz="3100" dirty="0" err="1"/>
              <a:t>điểm</a:t>
            </a:r>
            <a:r>
              <a:rPr lang="en-US" sz="3100" dirty="0"/>
              <a:t> </a:t>
            </a:r>
            <a:r>
              <a:rPr lang="en-US" sz="3100" dirty="0" err="1"/>
              <a:t>tham</a:t>
            </a:r>
            <a:r>
              <a:rPr lang="en-US" sz="3100" dirty="0"/>
              <a:t> </a:t>
            </a:r>
            <a:r>
              <a:rPr lang="en-US" sz="3100" dirty="0" err="1"/>
              <a:t>quan</a:t>
            </a:r>
            <a:r>
              <a:rPr lang="en-US" sz="3100" dirty="0"/>
              <a:t> du </a:t>
            </a:r>
            <a:r>
              <a:rPr lang="en-US" sz="3100" dirty="0" err="1"/>
              <a:t>lịch</a:t>
            </a:r>
            <a:r>
              <a:rPr lang="en-US" sz="3100" dirty="0"/>
              <a:t> </a:t>
            </a:r>
            <a:r>
              <a:rPr lang="en-US" sz="3100" dirty="0" err="1"/>
              <a:t>dễ</a:t>
            </a:r>
            <a:r>
              <a:rPr lang="en-US" sz="3100" dirty="0"/>
              <a:t> </a:t>
            </a:r>
            <a:r>
              <a:rPr lang="en-US" sz="3100" dirty="0" err="1"/>
              <a:t>dàng</a:t>
            </a:r>
            <a:r>
              <a:rPr lang="en-US" sz="3100" dirty="0"/>
              <a:t> </a:t>
            </a:r>
            <a:r>
              <a:rPr lang="en-US" sz="3100" dirty="0" err="1"/>
              <a:t>và</a:t>
            </a:r>
            <a:r>
              <a:rPr lang="en-US" sz="3100" dirty="0"/>
              <a:t> </a:t>
            </a:r>
            <a:r>
              <a:rPr lang="en-US" sz="3100" dirty="0" err="1"/>
              <a:t>thuận</a:t>
            </a:r>
            <a:r>
              <a:rPr lang="en-US" sz="3100" dirty="0"/>
              <a:t> </a:t>
            </a:r>
            <a:r>
              <a:rPr lang="en-US" sz="3100" dirty="0" err="1" smtClean="0"/>
              <a:t>tiện</a:t>
            </a:r>
            <a:r>
              <a:rPr lang="en-US" sz="3100" dirty="0" smtClean="0"/>
              <a:t>; (4) </a:t>
            </a:r>
            <a:r>
              <a:rPr lang="en-US" sz="3100" dirty="0" err="1" smtClean="0"/>
              <a:t>Hệ</a:t>
            </a:r>
            <a:r>
              <a:rPr lang="en-US" sz="3100" dirty="0" smtClean="0"/>
              <a:t> </a:t>
            </a:r>
            <a:r>
              <a:rPr lang="en-US" sz="3100" dirty="0" err="1"/>
              <a:t>thống</a:t>
            </a:r>
            <a:r>
              <a:rPr lang="en-US" sz="3100" dirty="0"/>
              <a:t> </a:t>
            </a:r>
            <a:r>
              <a:rPr lang="en-US" sz="3100" dirty="0" err="1"/>
              <a:t>khách</a:t>
            </a:r>
            <a:r>
              <a:rPr lang="en-US" sz="3100" dirty="0"/>
              <a:t> </a:t>
            </a:r>
            <a:r>
              <a:rPr lang="en-US" sz="3100" dirty="0" err="1"/>
              <a:t>sạn</a:t>
            </a:r>
            <a:r>
              <a:rPr lang="en-US" sz="3100" dirty="0"/>
              <a:t>, </a:t>
            </a:r>
            <a:r>
              <a:rPr lang="en-US" sz="3100" dirty="0" err="1"/>
              <a:t>nhà</a:t>
            </a:r>
            <a:r>
              <a:rPr lang="en-US" sz="3100" dirty="0"/>
              <a:t> </a:t>
            </a:r>
            <a:r>
              <a:rPr lang="en-US" sz="3100" dirty="0" err="1" smtClean="0"/>
              <a:t>nghỉ</a:t>
            </a:r>
            <a:r>
              <a:rPr lang="en-US" sz="3100" dirty="0" smtClean="0"/>
              <a:t>; (5) </a:t>
            </a:r>
            <a:r>
              <a:rPr lang="en-US" sz="3100" dirty="0" err="1" smtClean="0"/>
              <a:t>Hệ</a:t>
            </a:r>
            <a:r>
              <a:rPr lang="en-US" sz="3100" dirty="0" smtClean="0"/>
              <a:t> </a:t>
            </a:r>
            <a:r>
              <a:rPr lang="en-US" sz="3100" dirty="0" err="1"/>
              <a:t>thống</a:t>
            </a:r>
            <a:r>
              <a:rPr lang="en-US" sz="3100" dirty="0"/>
              <a:t> </a:t>
            </a:r>
            <a:r>
              <a:rPr lang="en-US" sz="3100" dirty="0" err="1"/>
              <a:t>nhà</a:t>
            </a:r>
            <a:r>
              <a:rPr lang="en-US" sz="3100" dirty="0"/>
              <a:t> </a:t>
            </a:r>
            <a:r>
              <a:rPr lang="en-US" sz="3100" dirty="0" err="1"/>
              <a:t>hàng</a:t>
            </a:r>
            <a:r>
              <a:rPr lang="en-US" sz="3100" dirty="0"/>
              <a:t>, </a:t>
            </a:r>
            <a:r>
              <a:rPr lang="en-US" sz="3100" dirty="0" err="1"/>
              <a:t>quán</a:t>
            </a:r>
            <a:r>
              <a:rPr lang="en-US" sz="3100" dirty="0"/>
              <a:t> </a:t>
            </a:r>
            <a:r>
              <a:rPr lang="en-US" sz="3100" dirty="0" err="1"/>
              <a:t>ăn</a:t>
            </a:r>
            <a:r>
              <a:rPr lang="en-US" sz="3100" dirty="0"/>
              <a:t>, </a:t>
            </a:r>
            <a:r>
              <a:rPr lang="en-US" sz="3100" dirty="0" err="1"/>
              <a:t>quán</a:t>
            </a:r>
            <a:r>
              <a:rPr lang="en-US" sz="3100" dirty="0"/>
              <a:t> </a:t>
            </a:r>
            <a:r>
              <a:rPr lang="en-US" sz="3100" dirty="0" err="1"/>
              <a:t>cà</a:t>
            </a:r>
            <a:r>
              <a:rPr lang="en-US" sz="3100" dirty="0"/>
              <a:t> </a:t>
            </a:r>
            <a:r>
              <a:rPr lang="en-US" sz="3100" dirty="0" err="1"/>
              <a:t>phê</a:t>
            </a:r>
            <a:r>
              <a:rPr lang="en-US" sz="3100" dirty="0"/>
              <a:t> </a:t>
            </a:r>
            <a:r>
              <a:rPr lang="en-US" sz="3100" dirty="0" err="1"/>
              <a:t>phục</a:t>
            </a:r>
            <a:r>
              <a:rPr lang="en-US" sz="3100" dirty="0"/>
              <a:t> </a:t>
            </a:r>
            <a:r>
              <a:rPr lang="en-US" sz="3100" dirty="0" err="1"/>
              <a:t>vụ</a:t>
            </a:r>
            <a:r>
              <a:rPr lang="en-US" sz="3100" dirty="0"/>
              <a:t> du </a:t>
            </a:r>
            <a:r>
              <a:rPr lang="en-US" sz="3100" dirty="0" err="1" smtClean="0"/>
              <a:t>khách</a:t>
            </a:r>
            <a:r>
              <a:rPr lang="en-US" sz="3100" dirty="0" smtClean="0"/>
              <a:t>; (6) </a:t>
            </a:r>
            <a:r>
              <a:rPr lang="en-US" sz="3100" dirty="0" err="1" smtClean="0"/>
              <a:t>Giá</a:t>
            </a:r>
            <a:r>
              <a:rPr lang="en-US" sz="3100" dirty="0" smtClean="0"/>
              <a:t> </a:t>
            </a:r>
            <a:r>
              <a:rPr lang="en-US" sz="3100" dirty="0" err="1"/>
              <a:t>cả</a:t>
            </a:r>
            <a:r>
              <a:rPr lang="en-US" sz="3100" dirty="0"/>
              <a:t> </a:t>
            </a:r>
            <a:r>
              <a:rPr lang="en-US" sz="3100" dirty="0" err="1"/>
              <a:t>hàng</a:t>
            </a:r>
            <a:r>
              <a:rPr lang="en-US" sz="3100" dirty="0"/>
              <a:t> </a:t>
            </a:r>
            <a:r>
              <a:rPr lang="en-US" sz="3100" dirty="0" err="1"/>
              <a:t>hóa</a:t>
            </a:r>
            <a:r>
              <a:rPr lang="en-US" sz="3100" dirty="0"/>
              <a:t>, </a:t>
            </a:r>
            <a:r>
              <a:rPr lang="en-US" sz="3100" dirty="0" err="1"/>
              <a:t>dịch</a:t>
            </a:r>
            <a:r>
              <a:rPr lang="en-US" sz="3100" dirty="0"/>
              <a:t> </a:t>
            </a:r>
            <a:r>
              <a:rPr lang="en-US" sz="3100" dirty="0" err="1"/>
              <a:t>vụ</a:t>
            </a:r>
            <a:r>
              <a:rPr lang="en-US" sz="3100" dirty="0"/>
              <a:t> </a:t>
            </a:r>
            <a:r>
              <a:rPr lang="en-US" sz="3100" dirty="0" err="1"/>
              <a:t>tại</a:t>
            </a:r>
            <a:r>
              <a:rPr lang="en-US" sz="3100" dirty="0"/>
              <a:t> </a:t>
            </a:r>
            <a:r>
              <a:rPr lang="en-US" sz="3100" dirty="0" smtClean="0"/>
              <a:t>ĐP </a:t>
            </a:r>
            <a:r>
              <a:rPr lang="en-US" sz="3100" dirty="0" err="1"/>
              <a:t>hợp</a:t>
            </a:r>
            <a:r>
              <a:rPr lang="en-US" sz="3100" dirty="0"/>
              <a:t> </a:t>
            </a:r>
            <a:r>
              <a:rPr lang="en-US" sz="3100" dirty="0" err="1"/>
              <a:t>lý</a:t>
            </a:r>
            <a:r>
              <a:rPr lang="en-US" sz="3100" dirty="0"/>
              <a:t>, </a:t>
            </a:r>
            <a:r>
              <a:rPr lang="en-US" sz="3100" dirty="0" err="1"/>
              <a:t>phù</a:t>
            </a:r>
            <a:r>
              <a:rPr lang="en-US" sz="3100" dirty="0"/>
              <a:t> </a:t>
            </a:r>
            <a:r>
              <a:rPr lang="en-US" sz="3100" dirty="0" err="1"/>
              <a:t>hợp</a:t>
            </a:r>
            <a:r>
              <a:rPr lang="en-US" sz="3100" dirty="0"/>
              <a:t> </a:t>
            </a:r>
            <a:r>
              <a:rPr lang="en-US" sz="3100" dirty="0" err="1"/>
              <a:t>với</a:t>
            </a:r>
            <a:r>
              <a:rPr lang="en-US" sz="3100" dirty="0"/>
              <a:t> du </a:t>
            </a:r>
            <a:r>
              <a:rPr lang="en-US" sz="3100" dirty="0" err="1" smtClean="0"/>
              <a:t>khách</a:t>
            </a:r>
            <a:r>
              <a:rPr lang="en-US" sz="3100" dirty="0" smtClean="0"/>
              <a:t>; (7) </a:t>
            </a:r>
            <a:r>
              <a:rPr lang="en-US" sz="3100" dirty="0" err="1" smtClean="0"/>
              <a:t>Các</a:t>
            </a:r>
            <a:r>
              <a:rPr lang="en-US" sz="3100" dirty="0" smtClean="0"/>
              <a:t> </a:t>
            </a:r>
            <a:r>
              <a:rPr lang="en-US" sz="3100" dirty="0" err="1"/>
              <a:t>phương</a:t>
            </a:r>
            <a:r>
              <a:rPr lang="en-US" sz="3100" dirty="0"/>
              <a:t> </a:t>
            </a:r>
            <a:r>
              <a:rPr lang="en-US" sz="3100" dirty="0" err="1"/>
              <a:t>tiện</a:t>
            </a:r>
            <a:r>
              <a:rPr lang="en-US" sz="3100" dirty="0"/>
              <a:t> </a:t>
            </a:r>
            <a:r>
              <a:rPr lang="en-US" sz="3100" dirty="0" err="1"/>
              <a:t>vận</a:t>
            </a:r>
            <a:r>
              <a:rPr lang="en-US" sz="3100" dirty="0"/>
              <a:t> </a:t>
            </a:r>
            <a:r>
              <a:rPr lang="en-US" sz="3100" dirty="0" err="1"/>
              <a:t>chuyển</a:t>
            </a:r>
            <a:r>
              <a:rPr lang="en-US" sz="3100" dirty="0"/>
              <a:t> </a:t>
            </a:r>
            <a:r>
              <a:rPr lang="en-US" sz="3100" dirty="0" err="1"/>
              <a:t>khách</a:t>
            </a:r>
            <a:r>
              <a:rPr lang="en-US" sz="3100" dirty="0"/>
              <a:t> du </a:t>
            </a:r>
            <a:r>
              <a:rPr lang="en-US" sz="3100" dirty="0" err="1"/>
              <a:t>lịch</a:t>
            </a:r>
            <a:r>
              <a:rPr lang="en-US" sz="3100" dirty="0"/>
              <a:t> (</a:t>
            </a:r>
            <a:r>
              <a:rPr lang="en-US" sz="3100" dirty="0" err="1"/>
              <a:t>xe</a:t>
            </a:r>
            <a:r>
              <a:rPr lang="en-US" sz="3100" dirty="0"/>
              <a:t> </a:t>
            </a:r>
            <a:r>
              <a:rPr lang="en-US" sz="3100" dirty="0" err="1"/>
              <a:t>cộ</a:t>
            </a:r>
            <a:r>
              <a:rPr lang="en-US" sz="3100" dirty="0"/>
              <a:t>, </a:t>
            </a:r>
            <a:r>
              <a:rPr lang="en-US" sz="3100" dirty="0" err="1"/>
              <a:t>tàu</a:t>
            </a:r>
            <a:r>
              <a:rPr lang="en-US" sz="3100" dirty="0"/>
              <a:t> </a:t>
            </a:r>
            <a:r>
              <a:rPr lang="en-US" sz="3100" dirty="0" err="1"/>
              <a:t>thuyền</a:t>
            </a:r>
            <a:r>
              <a:rPr lang="en-US" sz="3100" dirty="0" smtClean="0"/>
              <a:t>...); (8) HT </a:t>
            </a:r>
            <a:r>
              <a:rPr lang="en-US" sz="3100" dirty="0" err="1" smtClean="0"/>
              <a:t>khu</a:t>
            </a:r>
            <a:r>
              <a:rPr lang="en-US" sz="3100" dirty="0" smtClean="0"/>
              <a:t> </a:t>
            </a:r>
            <a:r>
              <a:rPr lang="en-US" sz="3100" dirty="0" err="1" smtClean="0"/>
              <a:t>vui</a:t>
            </a:r>
            <a:r>
              <a:rPr lang="en-US" sz="3100" dirty="0" smtClean="0"/>
              <a:t> </a:t>
            </a:r>
            <a:r>
              <a:rPr lang="en-US" sz="3100" dirty="0" err="1" smtClean="0"/>
              <a:t>chơi</a:t>
            </a:r>
            <a:r>
              <a:rPr lang="en-US" sz="3100" dirty="0" smtClean="0"/>
              <a:t>, </a:t>
            </a:r>
            <a:r>
              <a:rPr lang="en-US" sz="3100" dirty="0" err="1" smtClean="0"/>
              <a:t>giải</a:t>
            </a:r>
            <a:r>
              <a:rPr lang="en-US" sz="3100" dirty="0" smtClean="0"/>
              <a:t> </a:t>
            </a:r>
            <a:r>
              <a:rPr lang="en-US" sz="3100" dirty="0" err="1" smtClean="0"/>
              <a:t>trí</a:t>
            </a:r>
            <a:r>
              <a:rPr lang="en-US" sz="3100" dirty="0" smtClean="0"/>
              <a:t> </a:t>
            </a:r>
            <a:r>
              <a:rPr lang="en-US" sz="3100" dirty="0" err="1"/>
              <a:t>tại</a:t>
            </a:r>
            <a:r>
              <a:rPr lang="en-US" sz="3100" dirty="0"/>
              <a:t> </a:t>
            </a:r>
            <a:r>
              <a:rPr lang="en-US" sz="3100" dirty="0" smtClean="0"/>
              <a:t>ĐP; (9) </a:t>
            </a:r>
            <a:r>
              <a:rPr lang="en-US" sz="3100" dirty="0" err="1" smtClean="0"/>
              <a:t>Điều</a:t>
            </a:r>
            <a:r>
              <a:rPr lang="en-US" sz="3100" dirty="0" smtClean="0"/>
              <a:t> </a:t>
            </a:r>
            <a:r>
              <a:rPr lang="en-US" sz="3100" dirty="0" err="1"/>
              <a:t>kiện</a:t>
            </a:r>
            <a:r>
              <a:rPr lang="en-US" sz="3100" dirty="0"/>
              <a:t> </a:t>
            </a:r>
            <a:r>
              <a:rPr lang="en-US" sz="3100" dirty="0" err="1"/>
              <a:t>vệ</a:t>
            </a:r>
            <a:r>
              <a:rPr lang="en-US" sz="3100" dirty="0"/>
              <a:t> </a:t>
            </a:r>
            <a:r>
              <a:rPr lang="en-US" sz="3100" dirty="0" err="1"/>
              <a:t>sinh</a:t>
            </a:r>
            <a:r>
              <a:rPr lang="en-US" sz="3100" dirty="0"/>
              <a:t> </a:t>
            </a:r>
            <a:r>
              <a:rPr lang="en-US" sz="3100" dirty="0" err="1"/>
              <a:t>tại</a:t>
            </a:r>
            <a:r>
              <a:rPr lang="en-US" sz="3100" dirty="0"/>
              <a:t> </a:t>
            </a:r>
            <a:r>
              <a:rPr lang="en-US" sz="3100" dirty="0" err="1"/>
              <a:t>các</a:t>
            </a:r>
            <a:r>
              <a:rPr lang="en-US" sz="3100" dirty="0"/>
              <a:t> </a:t>
            </a:r>
            <a:r>
              <a:rPr lang="en-US" sz="3100" dirty="0" err="1"/>
              <a:t>các</a:t>
            </a:r>
            <a:r>
              <a:rPr lang="en-US" sz="3100" dirty="0"/>
              <a:t> </a:t>
            </a:r>
            <a:r>
              <a:rPr lang="en-US" sz="3100" dirty="0" err="1"/>
              <a:t>điểm</a:t>
            </a:r>
            <a:r>
              <a:rPr lang="en-US" sz="3100" dirty="0"/>
              <a:t> </a:t>
            </a:r>
            <a:r>
              <a:rPr lang="en-US" sz="3100" dirty="0" err="1" smtClean="0"/>
              <a:t>đến</a:t>
            </a:r>
            <a:r>
              <a:rPr lang="en-US" sz="3100" dirty="0" smtClean="0"/>
              <a:t>; (10) HT </a:t>
            </a:r>
            <a:r>
              <a:rPr lang="en-US" sz="3100" dirty="0" err="1" smtClean="0"/>
              <a:t>các</a:t>
            </a:r>
            <a:r>
              <a:rPr lang="en-US" sz="3100" dirty="0" smtClean="0"/>
              <a:t> </a:t>
            </a:r>
            <a:r>
              <a:rPr lang="en-US" sz="3100" dirty="0" err="1"/>
              <a:t>cơ</a:t>
            </a:r>
            <a:r>
              <a:rPr lang="en-US" sz="3100" dirty="0"/>
              <a:t> </a:t>
            </a:r>
            <a:r>
              <a:rPr lang="en-US" sz="3100" dirty="0" err="1"/>
              <a:t>sở</a:t>
            </a:r>
            <a:r>
              <a:rPr lang="en-US" sz="3100" dirty="0"/>
              <a:t> y </a:t>
            </a:r>
            <a:r>
              <a:rPr lang="en-US" sz="3100" dirty="0" err="1"/>
              <a:t>tế</a:t>
            </a:r>
            <a:r>
              <a:rPr lang="en-US" sz="3100" dirty="0"/>
              <a:t>, </a:t>
            </a:r>
            <a:r>
              <a:rPr lang="en-US" sz="3100" dirty="0" err="1"/>
              <a:t>các</a:t>
            </a:r>
            <a:r>
              <a:rPr lang="en-US" sz="3100" dirty="0"/>
              <a:t> </a:t>
            </a:r>
            <a:r>
              <a:rPr lang="en-US" sz="3100" dirty="0" err="1"/>
              <a:t>chốt</a:t>
            </a:r>
            <a:r>
              <a:rPr lang="en-US" sz="3100" dirty="0"/>
              <a:t> </a:t>
            </a:r>
            <a:r>
              <a:rPr lang="en-US" sz="3100" dirty="0" err="1"/>
              <a:t>sơ</a:t>
            </a:r>
            <a:r>
              <a:rPr lang="en-US" sz="3100" dirty="0"/>
              <a:t> </a:t>
            </a:r>
            <a:r>
              <a:rPr lang="en-US" sz="3100" dirty="0" err="1"/>
              <a:t>cấp</a:t>
            </a:r>
            <a:r>
              <a:rPr lang="en-US" sz="3100" dirty="0"/>
              <a:t> </a:t>
            </a:r>
            <a:r>
              <a:rPr lang="en-US" sz="3100" dirty="0" err="1"/>
              <a:t>cứu</a:t>
            </a:r>
            <a:r>
              <a:rPr lang="en-US" sz="3100" dirty="0"/>
              <a:t> </a:t>
            </a:r>
            <a:r>
              <a:rPr lang="en-US" sz="3100" dirty="0" err="1"/>
              <a:t>phục</a:t>
            </a:r>
            <a:r>
              <a:rPr lang="en-US" sz="3100" dirty="0"/>
              <a:t> </a:t>
            </a:r>
            <a:r>
              <a:rPr lang="en-US" sz="3100" dirty="0" err="1"/>
              <a:t>vụ</a:t>
            </a:r>
            <a:r>
              <a:rPr lang="en-US" sz="3100" dirty="0"/>
              <a:t> </a:t>
            </a:r>
            <a:r>
              <a:rPr lang="en-US" sz="3100" dirty="0" err="1"/>
              <a:t>khách</a:t>
            </a:r>
            <a:r>
              <a:rPr lang="en-US" sz="3100" dirty="0"/>
              <a:t> du </a:t>
            </a:r>
            <a:r>
              <a:rPr lang="en-US" sz="3100" dirty="0" err="1" smtClean="0"/>
              <a:t>lịch</a:t>
            </a:r>
            <a:r>
              <a:rPr lang="en-US" sz="3100" dirty="0" smtClean="0"/>
              <a:t>; (11) An </a:t>
            </a:r>
            <a:r>
              <a:rPr lang="en-US" sz="3100" dirty="0" err="1"/>
              <a:t>ninh</a:t>
            </a:r>
            <a:r>
              <a:rPr lang="en-US" sz="3100" dirty="0"/>
              <a:t>, an </a:t>
            </a:r>
            <a:r>
              <a:rPr lang="en-US" sz="3100" dirty="0" err="1"/>
              <a:t>toàn</a:t>
            </a:r>
            <a:r>
              <a:rPr lang="en-US" sz="3100" dirty="0"/>
              <a:t> </a:t>
            </a:r>
            <a:r>
              <a:rPr lang="en-US" sz="3100" dirty="0" err="1"/>
              <a:t>trong</a:t>
            </a:r>
            <a:r>
              <a:rPr lang="en-US" sz="3100" dirty="0"/>
              <a:t> </a:t>
            </a:r>
            <a:r>
              <a:rPr lang="en-US" sz="3100" dirty="0" err="1"/>
              <a:t>các</a:t>
            </a:r>
            <a:r>
              <a:rPr lang="en-US" sz="3100" dirty="0"/>
              <a:t> </a:t>
            </a:r>
            <a:r>
              <a:rPr lang="en-US" sz="3100" dirty="0" err="1"/>
              <a:t>khu</a:t>
            </a:r>
            <a:r>
              <a:rPr lang="en-US" sz="3100" dirty="0"/>
              <a:t> </a:t>
            </a:r>
            <a:r>
              <a:rPr lang="en-US" sz="3100" dirty="0" smtClean="0"/>
              <a:t>du lich</a:t>
            </a:r>
            <a:endParaRPr lang="en-US" sz="3100" dirty="0">
              <a:effectLst/>
            </a:endParaRPr>
          </a:p>
        </p:txBody>
      </p:sp>
    </p:spTree>
    <p:extLst>
      <p:ext uri="{BB962C8B-B14F-4D97-AF65-F5344CB8AC3E}">
        <p14:creationId xmlns:p14="http://schemas.microsoft.com/office/powerpoint/2010/main" val="239749227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744394"/>
            <a:ext cx="10515600" cy="4783015"/>
          </a:xfrm>
        </p:spPr>
        <p:txBody>
          <a:bodyPr>
            <a:noAutofit/>
          </a:bodyPr>
          <a:lstStyle/>
          <a:p>
            <a:pPr marL="0" lvl="0" indent="0" algn="just">
              <a:buNone/>
            </a:pPr>
            <a:endParaRPr lang="en-US" sz="3300" b="1" dirty="0" smtClean="0">
              <a:solidFill>
                <a:srgbClr val="FF0000"/>
              </a:solidFill>
              <a:effectLst/>
            </a:endParaRPr>
          </a:p>
          <a:p>
            <a:pPr marL="0" lvl="0" indent="0" algn="just">
              <a:buNone/>
            </a:pPr>
            <a:endParaRPr lang="en-US" sz="3300" b="1" dirty="0">
              <a:solidFill>
                <a:srgbClr val="FF0000"/>
              </a:solidFill>
              <a:effectLst/>
            </a:endParaRPr>
          </a:p>
        </p:txBody>
      </p:sp>
      <p:sp>
        <p:nvSpPr>
          <p:cNvPr id="9" name="TextBox 8"/>
          <p:cNvSpPr txBox="1"/>
          <p:nvPr/>
        </p:nvSpPr>
        <p:spPr>
          <a:xfrm>
            <a:off x="10311619" y="2518118"/>
            <a:ext cx="281354" cy="369332"/>
          </a:xfrm>
          <a:prstGeom prst="rect">
            <a:avLst/>
          </a:prstGeom>
          <a:noFill/>
        </p:spPr>
        <p:txBody>
          <a:bodyPr wrap="square" rtlCol="0">
            <a:spAutoFit/>
          </a:bodyPr>
          <a:lstStyle/>
          <a:p>
            <a:r>
              <a:rPr lang="en-US" b="1" dirty="0" smtClean="0">
                <a:solidFill>
                  <a:schemeClr val="bg1"/>
                </a:solidFill>
              </a:rPr>
              <a:t>%</a:t>
            </a:r>
            <a:endParaRPr lang="en-US" b="1" dirty="0">
              <a:solidFill>
                <a:schemeClr val="bg1"/>
              </a:solidFill>
            </a:endParaRPr>
          </a:p>
        </p:txBody>
      </p:sp>
      <p:sp>
        <p:nvSpPr>
          <p:cNvPr id="5" name="Title 4"/>
          <p:cNvSpPr>
            <a:spLocks noGrp="1"/>
          </p:cNvSpPr>
          <p:nvPr>
            <p:ph type="title"/>
          </p:nvPr>
        </p:nvSpPr>
        <p:spPr>
          <a:xfrm>
            <a:off x="1021081" y="154744"/>
            <a:ext cx="10515600" cy="545252"/>
          </a:xfrm>
        </p:spPr>
        <p:txBody>
          <a:bodyPr/>
          <a:lstStyle/>
          <a:p>
            <a:r>
              <a:rPr lang="en-US" b="1" dirty="0">
                <a:solidFill>
                  <a:srgbClr val="FF0000"/>
                </a:solidFill>
              </a:rPr>
              <a:t> 5.4 </a:t>
            </a:r>
            <a:r>
              <a:rPr lang="en-US" b="1" dirty="0" err="1">
                <a:solidFill>
                  <a:srgbClr val="FF0000"/>
                </a:solidFill>
              </a:rPr>
              <a:t>Kết</a:t>
            </a:r>
            <a:r>
              <a:rPr lang="en-US" b="1" dirty="0">
                <a:solidFill>
                  <a:srgbClr val="FF0000"/>
                </a:solidFill>
              </a:rPr>
              <a:t> </a:t>
            </a:r>
            <a:r>
              <a:rPr lang="en-US" b="1" dirty="0" err="1">
                <a:solidFill>
                  <a:srgbClr val="FF0000"/>
                </a:solidFill>
              </a:rPr>
              <a:t>quả</a:t>
            </a:r>
            <a:r>
              <a:rPr lang="en-US" b="1" dirty="0">
                <a:solidFill>
                  <a:srgbClr val="FF0000"/>
                </a:solidFill>
              </a:rPr>
              <a:t> </a:t>
            </a:r>
            <a:r>
              <a:rPr lang="en-US" b="1" dirty="0" err="1">
                <a:solidFill>
                  <a:srgbClr val="FF0000"/>
                </a:solidFill>
              </a:rPr>
              <a:t>khảo</a:t>
            </a:r>
            <a:r>
              <a:rPr lang="en-US" b="1" dirty="0">
                <a:solidFill>
                  <a:srgbClr val="FF0000"/>
                </a:solidFill>
              </a:rPr>
              <a:t> </a:t>
            </a:r>
            <a:r>
              <a:rPr lang="en-US" b="1" dirty="0" err="1">
                <a:solidFill>
                  <a:srgbClr val="FF0000"/>
                </a:solidFill>
              </a:rPr>
              <a:t>sát</a:t>
            </a:r>
            <a:endParaRPr lang="en-US" dirty="0"/>
          </a:p>
        </p:txBody>
      </p:sp>
      <p:sp>
        <p:nvSpPr>
          <p:cNvPr id="10" name="Content Placeholder 2">
            <a:extLst>
              <a:ext uri="{FF2B5EF4-FFF2-40B4-BE49-F238E27FC236}">
                <a16:creationId xmlns:a16="http://schemas.microsoft.com/office/drawing/2014/main" xmlns="" id="{2738BDAD-5BAE-4D60-8FCA-2F239765E8A6}"/>
              </a:ext>
            </a:extLst>
          </p:cNvPr>
          <p:cNvSpPr txBox="1">
            <a:spLocks/>
          </p:cNvSpPr>
          <p:nvPr/>
        </p:nvSpPr>
        <p:spPr>
          <a:xfrm>
            <a:off x="964809" y="1871003"/>
            <a:ext cx="10515600" cy="4783015"/>
          </a:xfrm>
          <a:prstGeom prst="rect">
            <a:avLst/>
          </a:prstGeom>
          <a:solidFill>
            <a:schemeClr val="accent4">
              <a:lumMod val="20000"/>
              <a:lumOff val="80000"/>
            </a:schemeClr>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endPar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endParaRPr>
          </a:p>
        </p:txBody>
      </p:sp>
      <p:sp>
        <p:nvSpPr>
          <p:cNvPr id="7" name="Content Placeholder 2">
            <a:extLst>
              <a:ext uri="{FF2B5EF4-FFF2-40B4-BE49-F238E27FC236}">
                <a16:creationId xmlns:a16="http://schemas.microsoft.com/office/drawing/2014/main" xmlns="" id="{2F6F92A1-7BE2-4F07-B8F6-C73192C4F950}"/>
              </a:ext>
            </a:extLst>
          </p:cNvPr>
          <p:cNvSpPr txBox="1">
            <a:spLocks/>
          </p:cNvSpPr>
          <p:nvPr/>
        </p:nvSpPr>
        <p:spPr>
          <a:xfrm>
            <a:off x="753795" y="1223890"/>
            <a:ext cx="10515600" cy="5444196"/>
          </a:xfrm>
          <a:prstGeom prst="rect">
            <a:avLst/>
          </a:prstGeom>
          <a:solidFill>
            <a:schemeClr val="accent4">
              <a:lumMod val="20000"/>
              <a:lumOff val="80000"/>
            </a:schemeClr>
          </a:solidFill>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3200" dirty="0" err="1" smtClean="0">
                <a:solidFill>
                  <a:srgbClr val="FF0000"/>
                </a:solidFill>
                <a:ea typeface="Segoe UI" panose="020B0502040204020203" pitchFamily="34" charset="0"/>
                <a:cs typeface="Segoe UI" panose="020B0502040204020203" pitchFamily="34" charset="0"/>
              </a:rPr>
              <a:t>Nhìn</a:t>
            </a:r>
            <a:r>
              <a:rPr lang="en-US" sz="3200" dirty="0" smtClean="0">
                <a:solidFill>
                  <a:srgbClr val="FF0000"/>
                </a:solidFill>
                <a:ea typeface="Segoe UI" panose="020B0502040204020203" pitchFamily="34" charset="0"/>
                <a:cs typeface="Segoe UI" panose="020B0502040204020203" pitchFamily="34" charset="0"/>
              </a:rPr>
              <a:t> </a:t>
            </a:r>
            <a:r>
              <a:rPr lang="en-US" sz="3200" dirty="0" err="1" smtClean="0">
                <a:solidFill>
                  <a:srgbClr val="FF0000"/>
                </a:solidFill>
                <a:ea typeface="Segoe UI" panose="020B0502040204020203" pitchFamily="34" charset="0"/>
                <a:cs typeface="Segoe UI" panose="020B0502040204020203" pitchFamily="34" charset="0"/>
              </a:rPr>
              <a:t>chung</a:t>
            </a:r>
            <a:r>
              <a:rPr lang="en-US" sz="3200" dirty="0" smtClean="0">
                <a:solidFill>
                  <a:srgbClr val="FF0000"/>
                </a:solidFill>
                <a:ea typeface="Segoe UI" panose="020B0502040204020203" pitchFamily="34" charset="0"/>
                <a:cs typeface="Segoe UI" panose="020B0502040204020203" pitchFamily="34" charset="0"/>
              </a:rPr>
              <a:t>, </a:t>
            </a:r>
            <a:r>
              <a:rPr lang="en-US" sz="3200" dirty="0" err="1" smtClean="0">
                <a:solidFill>
                  <a:srgbClr val="FF0000"/>
                </a:solidFill>
                <a:ea typeface="Segoe UI" panose="020B0502040204020203" pitchFamily="34" charset="0"/>
                <a:cs typeface="Segoe UI" panose="020B0502040204020203" pitchFamily="34" charset="0"/>
              </a:rPr>
              <a:t>hầu</a:t>
            </a:r>
            <a:r>
              <a:rPr lang="en-US" sz="3200" dirty="0" smtClean="0">
                <a:solidFill>
                  <a:srgbClr val="FF0000"/>
                </a:solidFill>
                <a:ea typeface="Segoe UI" panose="020B0502040204020203" pitchFamily="34" charset="0"/>
                <a:cs typeface="Segoe UI" panose="020B0502040204020203" pitchFamily="34" charset="0"/>
              </a:rPr>
              <a:t> </a:t>
            </a:r>
            <a:r>
              <a:rPr lang="en-US" sz="3200" dirty="0" err="1" smtClean="0">
                <a:solidFill>
                  <a:srgbClr val="FF0000"/>
                </a:solidFill>
                <a:ea typeface="Segoe UI" panose="020B0502040204020203" pitchFamily="34" charset="0"/>
                <a:cs typeface="Segoe UI" panose="020B0502040204020203" pitchFamily="34" charset="0"/>
              </a:rPr>
              <a:t>hết</a:t>
            </a:r>
            <a:r>
              <a:rPr lang="en-US" sz="3200" dirty="0" smtClean="0">
                <a:solidFill>
                  <a:srgbClr val="FF0000"/>
                </a:solidFill>
                <a:ea typeface="Segoe UI" panose="020B0502040204020203" pitchFamily="34" charset="0"/>
                <a:cs typeface="Segoe UI" panose="020B0502040204020203" pitchFamily="34" charset="0"/>
              </a:rPr>
              <a:t> </a:t>
            </a:r>
            <a:r>
              <a:rPr lang="en-US" sz="3200" dirty="0" err="1" smtClean="0">
                <a:solidFill>
                  <a:srgbClr val="FF0000"/>
                </a:solidFill>
                <a:ea typeface="Segoe UI" panose="020B0502040204020203" pitchFamily="34" charset="0"/>
                <a:cs typeface="Segoe UI" panose="020B0502040204020203" pitchFamily="34" charset="0"/>
              </a:rPr>
              <a:t>các</a:t>
            </a:r>
            <a:r>
              <a:rPr lang="en-US" sz="3200" dirty="0" smtClean="0">
                <a:solidFill>
                  <a:srgbClr val="FF0000"/>
                </a:solidFill>
                <a:ea typeface="Segoe UI" panose="020B0502040204020203" pitchFamily="34" charset="0"/>
                <a:cs typeface="Segoe UI" panose="020B0502040204020203" pitchFamily="34" charset="0"/>
              </a:rPr>
              <a:t> </a:t>
            </a:r>
            <a:r>
              <a:rPr lang="en-US" sz="3200" dirty="0" err="1" smtClean="0">
                <a:solidFill>
                  <a:srgbClr val="FF0000"/>
                </a:solidFill>
                <a:ea typeface="Segoe UI" panose="020B0502040204020203" pitchFamily="34" charset="0"/>
                <a:cs typeface="Segoe UI" panose="020B0502040204020203" pitchFamily="34" charset="0"/>
              </a:rPr>
              <a:t>biến</a:t>
            </a:r>
            <a:r>
              <a:rPr lang="en-US" sz="3200" dirty="0" smtClean="0">
                <a:solidFill>
                  <a:srgbClr val="FF0000"/>
                </a:solidFill>
                <a:ea typeface="Segoe UI" panose="020B0502040204020203" pitchFamily="34" charset="0"/>
                <a:cs typeface="Segoe UI" panose="020B0502040204020203" pitchFamily="34" charset="0"/>
              </a:rPr>
              <a:t> </a:t>
            </a:r>
            <a:r>
              <a:rPr lang="en-US" sz="3200" dirty="0" err="1" smtClean="0">
                <a:solidFill>
                  <a:srgbClr val="FF0000"/>
                </a:solidFill>
                <a:ea typeface="Segoe UI" panose="020B0502040204020203" pitchFamily="34" charset="0"/>
                <a:cs typeface="Segoe UI" panose="020B0502040204020203" pitchFamily="34" charset="0"/>
              </a:rPr>
              <a:t>thuộc</a:t>
            </a:r>
            <a:r>
              <a:rPr lang="en-US" sz="3200" dirty="0" smtClean="0">
                <a:solidFill>
                  <a:srgbClr val="FF0000"/>
                </a:solidFill>
                <a:ea typeface="Segoe UI" panose="020B0502040204020203" pitchFamily="34" charset="0"/>
                <a:cs typeface="Segoe UI" panose="020B0502040204020203" pitchFamily="34" charset="0"/>
              </a:rPr>
              <a:t> </a:t>
            </a:r>
            <a:r>
              <a:rPr lang="en-US" sz="3200" dirty="0" err="1" smtClean="0">
                <a:solidFill>
                  <a:srgbClr val="FF0000"/>
                </a:solidFill>
                <a:ea typeface="Segoe UI" panose="020B0502040204020203" pitchFamily="34" charset="0"/>
                <a:cs typeface="Segoe UI" panose="020B0502040204020203" pitchFamily="34" charset="0"/>
              </a:rPr>
              <a:t>yếu</a:t>
            </a:r>
            <a:r>
              <a:rPr lang="en-US" sz="3200" dirty="0" smtClean="0">
                <a:solidFill>
                  <a:srgbClr val="FF0000"/>
                </a:solidFill>
                <a:ea typeface="Segoe UI" panose="020B0502040204020203" pitchFamily="34" charset="0"/>
                <a:cs typeface="Segoe UI" panose="020B0502040204020203" pitchFamily="34" charset="0"/>
              </a:rPr>
              <a:t> </a:t>
            </a:r>
            <a:r>
              <a:rPr lang="en-US" sz="3200" dirty="0" err="1" smtClean="0">
                <a:solidFill>
                  <a:srgbClr val="FF0000"/>
                </a:solidFill>
                <a:ea typeface="Segoe UI" panose="020B0502040204020203" pitchFamily="34" charset="0"/>
                <a:cs typeface="Segoe UI" panose="020B0502040204020203" pitchFamily="34" charset="0"/>
              </a:rPr>
              <a:t>tố</a:t>
            </a:r>
            <a:r>
              <a:rPr lang="en-US" sz="3200" dirty="0" smtClean="0">
                <a:solidFill>
                  <a:srgbClr val="FF0000"/>
                </a:solidFill>
                <a:ea typeface="Segoe UI" panose="020B0502040204020203" pitchFamily="34" charset="0"/>
                <a:cs typeface="Segoe UI" panose="020B0502040204020203" pitchFamily="34" charset="0"/>
              </a:rPr>
              <a:t> </a:t>
            </a:r>
            <a:r>
              <a:rPr lang="en-US" sz="3200" dirty="0" err="1" smtClean="0">
                <a:solidFill>
                  <a:srgbClr val="FF0000"/>
                </a:solidFill>
                <a:ea typeface="Segoe UI" panose="020B0502040204020203" pitchFamily="34" charset="0"/>
                <a:cs typeface="Segoe UI" panose="020B0502040204020203" pitchFamily="34" charset="0"/>
              </a:rPr>
              <a:t>này</a:t>
            </a:r>
            <a:r>
              <a:rPr lang="en-US" sz="3200" dirty="0" smtClean="0">
                <a:solidFill>
                  <a:srgbClr val="FF0000"/>
                </a:solidFill>
                <a:ea typeface="Segoe UI" panose="020B0502040204020203" pitchFamily="34" charset="0"/>
                <a:cs typeface="Segoe UI" panose="020B0502040204020203" pitchFamily="34" charset="0"/>
              </a:rPr>
              <a:t> </a:t>
            </a:r>
            <a:r>
              <a:rPr lang="en-US" sz="3200" dirty="0" err="1" smtClean="0">
                <a:solidFill>
                  <a:srgbClr val="FF0000"/>
                </a:solidFill>
                <a:ea typeface="Segoe UI" panose="020B0502040204020203" pitchFamily="34" charset="0"/>
                <a:cs typeface="Segoe UI" panose="020B0502040204020203" pitchFamily="34" charset="0"/>
              </a:rPr>
              <a:t>của</a:t>
            </a:r>
            <a:r>
              <a:rPr lang="en-US" sz="3200" dirty="0" smtClean="0">
                <a:solidFill>
                  <a:srgbClr val="FF0000"/>
                </a:solidFill>
                <a:ea typeface="Segoe UI" panose="020B0502040204020203" pitchFamily="34" charset="0"/>
                <a:cs typeface="Segoe UI" panose="020B0502040204020203" pitchFamily="34" charset="0"/>
              </a:rPr>
              <a:t> </a:t>
            </a:r>
            <a:r>
              <a:rPr lang="en-US" sz="3200" dirty="0" err="1" smtClean="0">
                <a:solidFill>
                  <a:srgbClr val="FF0000"/>
                </a:solidFill>
                <a:ea typeface="Segoe UI" panose="020B0502040204020203" pitchFamily="34" charset="0"/>
                <a:cs typeface="Segoe UI" panose="020B0502040204020203" pitchFamily="34" charset="0"/>
              </a:rPr>
              <a:t>Đắk</a:t>
            </a:r>
            <a:r>
              <a:rPr lang="en-US" sz="3200" dirty="0" smtClean="0">
                <a:solidFill>
                  <a:srgbClr val="FF0000"/>
                </a:solidFill>
                <a:ea typeface="Segoe UI" panose="020B0502040204020203" pitchFamily="34" charset="0"/>
                <a:cs typeface="Segoe UI" panose="020B0502040204020203" pitchFamily="34" charset="0"/>
              </a:rPr>
              <a:t> </a:t>
            </a:r>
            <a:r>
              <a:rPr lang="en-US" sz="3200" dirty="0" err="1" smtClean="0">
                <a:solidFill>
                  <a:srgbClr val="FF0000"/>
                </a:solidFill>
                <a:ea typeface="Segoe UI" panose="020B0502040204020203" pitchFamily="34" charset="0"/>
                <a:cs typeface="Segoe UI" panose="020B0502040204020203" pitchFamily="34" charset="0"/>
              </a:rPr>
              <a:t>Nông</a:t>
            </a:r>
            <a:r>
              <a:rPr lang="en-US" sz="3200" dirty="0" smtClean="0">
                <a:solidFill>
                  <a:srgbClr val="FF0000"/>
                </a:solidFill>
                <a:ea typeface="Segoe UI" panose="020B0502040204020203" pitchFamily="34" charset="0"/>
                <a:cs typeface="Segoe UI" panose="020B0502040204020203" pitchFamily="34" charset="0"/>
              </a:rPr>
              <a:t> </a:t>
            </a:r>
            <a:r>
              <a:rPr lang="en-US" sz="3200" dirty="0" err="1" smtClean="0">
                <a:solidFill>
                  <a:srgbClr val="FF0000"/>
                </a:solidFill>
                <a:ea typeface="Segoe UI" panose="020B0502040204020203" pitchFamily="34" charset="0"/>
                <a:cs typeface="Segoe UI" panose="020B0502040204020203" pitchFamily="34" charset="0"/>
              </a:rPr>
              <a:t>đều</a:t>
            </a:r>
            <a:r>
              <a:rPr lang="en-US" sz="3200" dirty="0" smtClean="0">
                <a:solidFill>
                  <a:srgbClr val="FF0000"/>
                </a:solidFill>
                <a:ea typeface="Segoe UI" panose="020B0502040204020203" pitchFamily="34" charset="0"/>
                <a:cs typeface="Segoe UI" panose="020B0502040204020203" pitchFamily="34" charset="0"/>
              </a:rPr>
              <a:t> </a:t>
            </a:r>
            <a:r>
              <a:rPr lang="en-US" sz="3200" dirty="0" err="1" smtClean="0">
                <a:solidFill>
                  <a:srgbClr val="FF0000"/>
                </a:solidFill>
                <a:ea typeface="Segoe UI" panose="020B0502040204020203" pitchFamily="34" charset="0"/>
                <a:cs typeface="Segoe UI" panose="020B0502040204020203" pitchFamily="34" charset="0"/>
              </a:rPr>
              <a:t>bị</a:t>
            </a:r>
            <a:r>
              <a:rPr lang="en-US" sz="3200" dirty="0" smtClean="0">
                <a:solidFill>
                  <a:srgbClr val="FF0000"/>
                </a:solidFill>
                <a:ea typeface="Segoe UI" panose="020B0502040204020203" pitchFamily="34" charset="0"/>
                <a:cs typeface="Segoe UI" panose="020B0502040204020203" pitchFamily="34" charset="0"/>
              </a:rPr>
              <a:t> </a:t>
            </a:r>
            <a:r>
              <a:rPr lang="en-US" sz="3200" dirty="0" err="1" smtClean="0">
                <a:solidFill>
                  <a:srgbClr val="FF0000"/>
                </a:solidFill>
                <a:ea typeface="Segoe UI" panose="020B0502040204020203" pitchFamily="34" charset="0"/>
                <a:cs typeface="Segoe UI" panose="020B0502040204020203" pitchFamily="34" charset="0"/>
              </a:rPr>
              <a:t>khách</a:t>
            </a:r>
            <a:r>
              <a:rPr lang="en-US" sz="3200" dirty="0" smtClean="0">
                <a:solidFill>
                  <a:srgbClr val="FF0000"/>
                </a:solidFill>
                <a:ea typeface="Segoe UI" panose="020B0502040204020203" pitchFamily="34" charset="0"/>
                <a:cs typeface="Segoe UI" panose="020B0502040204020203" pitchFamily="34" charset="0"/>
              </a:rPr>
              <a:t> du </a:t>
            </a:r>
            <a:r>
              <a:rPr lang="en-US" sz="3200" dirty="0" err="1" smtClean="0">
                <a:solidFill>
                  <a:srgbClr val="FF0000"/>
                </a:solidFill>
                <a:ea typeface="Segoe UI" panose="020B0502040204020203" pitchFamily="34" charset="0"/>
                <a:cs typeface="Segoe UI" panose="020B0502040204020203" pitchFamily="34" charset="0"/>
              </a:rPr>
              <a:t>lịch</a:t>
            </a:r>
            <a:r>
              <a:rPr lang="en-US" sz="3200" dirty="0" smtClean="0">
                <a:solidFill>
                  <a:srgbClr val="FF0000"/>
                </a:solidFill>
                <a:ea typeface="Segoe UI" panose="020B0502040204020203" pitchFamily="34" charset="0"/>
                <a:cs typeface="Segoe UI" panose="020B0502040204020203" pitchFamily="34" charset="0"/>
              </a:rPr>
              <a:t> </a:t>
            </a:r>
            <a:r>
              <a:rPr lang="en-US" sz="3200" dirty="0" err="1" smtClean="0">
                <a:solidFill>
                  <a:srgbClr val="FF0000"/>
                </a:solidFill>
                <a:ea typeface="Segoe UI" panose="020B0502040204020203" pitchFamily="34" charset="0"/>
                <a:cs typeface="Segoe UI" panose="020B0502040204020203" pitchFamily="34" charset="0"/>
              </a:rPr>
              <a:t>đánh</a:t>
            </a:r>
            <a:r>
              <a:rPr lang="en-US" sz="3200" dirty="0" smtClean="0">
                <a:solidFill>
                  <a:srgbClr val="FF0000"/>
                </a:solidFill>
                <a:ea typeface="Segoe UI" panose="020B0502040204020203" pitchFamily="34" charset="0"/>
                <a:cs typeface="Segoe UI" panose="020B0502040204020203" pitchFamily="34" charset="0"/>
              </a:rPr>
              <a:t> </a:t>
            </a:r>
            <a:r>
              <a:rPr lang="en-US" sz="3200" dirty="0" err="1" smtClean="0">
                <a:solidFill>
                  <a:srgbClr val="FF0000"/>
                </a:solidFill>
                <a:ea typeface="Segoe UI" panose="020B0502040204020203" pitchFamily="34" charset="0"/>
                <a:cs typeface="Segoe UI" panose="020B0502040204020203" pitchFamily="34" charset="0"/>
              </a:rPr>
              <a:t>giá</a:t>
            </a:r>
            <a:r>
              <a:rPr lang="en-US" sz="3200" dirty="0" smtClean="0">
                <a:solidFill>
                  <a:srgbClr val="FF0000"/>
                </a:solidFill>
                <a:ea typeface="Segoe UI" panose="020B0502040204020203" pitchFamily="34" charset="0"/>
                <a:cs typeface="Segoe UI" panose="020B0502040204020203" pitchFamily="34" charset="0"/>
              </a:rPr>
              <a:t> </a:t>
            </a:r>
            <a:r>
              <a:rPr lang="en-US" sz="3200" dirty="0" err="1" smtClean="0">
                <a:solidFill>
                  <a:srgbClr val="FF0000"/>
                </a:solidFill>
                <a:ea typeface="Segoe UI" panose="020B0502040204020203" pitchFamily="34" charset="0"/>
                <a:cs typeface="Segoe UI" panose="020B0502040204020203" pitchFamily="34" charset="0"/>
              </a:rPr>
              <a:t>thấp</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p>
          <a:p>
            <a:pPr marL="0" indent="0" algn="just">
              <a:lnSpc>
                <a:spcPct val="100000"/>
              </a:lnSpc>
              <a:buNone/>
            </a:pP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Trong</a:t>
            </a:r>
            <a:r>
              <a:rPr lang="en-US" sz="3200" dirty="0" smtClean="0">
                <a:solidFill>
                  <a:srgbClr val="000000"/>
                </a:solidFill>
                <a:ea typeface="Segoe UI" panose="020B0502040204020203" pitchFamily="34" charset="0"/>
                <a:cs typeface="Segoe UI" panose="020B0502040204020203" pitchFamily="34" charset="0"/>
              </a:rPr>
              <a:t> 11 </a:t>
            </a:r>
            <a:r>
              <a:rPr lang="en-US" sz="3200" dirty="0" err="1" smtClean="0">
                <a:solidFill>
                  <a:srgbClr val="000000"/>
                </a:solidFill>
                <a:ea typeface="Segoe UI" panose="020B0502040204020203" pitchFamily="34" charset="0"/>
                <a:cs typeface="Segoe UI" panose="020B0502040204020203" pitchFamily="34" charset="0"/>
              </a:rPr>
              <a:t>biến</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chỉ</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có</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biến</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số</a:t>
            </a:r>
            <a:r>
              <a:rPr lang="en-US" sz="3200" dirty="0" smtClean="0">
                <a:solidFill>
                  <a:srgbClr val="000000"/>
                </a:solidFill>
                <a:ea typeface="Segoe UI" panose="020B0502040204020203" pitchFamily="34" charset="0"/>
                <a:cs typeface="Segoe UI" panose="020B0502040204020203" pitchFamily="34" charset="0"/>
              </a:rPr>
              <a:t> 11 (An </a:t>
            </a:r>
            <a:r>
              <a:rPr lang="en-US" sz="3200" dirty="0" err="1" smtClean="0">
                <a:solidFill>
                  <a:srgbClr val="000000"/>
                </a:solidFill>
                <a:ea typeface="Segoe UI" panose="020B0502040204020203" pitchFamily="34" charset="0"/>
                <a:cs typeface="Segoe UI" panose="020B0502040204020203" pitchFamily="34" charset="0"/>
              </a:rPr>
              <a:t>ninh</a:t>
            </a:r>
            <a:r>
              <a:rPr lang="en-US" sz="3200" dirty="0" smtClean="0">
                <a:solidFill>
                  <a:srgbClr val="000000"/>
                </a:solidFill>
                <a:ea typeface="Segoe UI" panose="020B0502040204020203" pitchFamily="34" charset="0"/>
                <a:cs typeface="Segoe UI" panose="020B0502040204020203" pitchFamily="34" charset="0"/>
              </a:rPr>
              <a:t>, an </a:t>
            </a:r>
            <a:r>
              <a:rPr lang="en-US" sz="3200" dirty="0" err="1" smtClean="0">
                <a:solidFill>
                  <a:srgbClr val="000000"/>
                </a:solidFill>
                <a:ea typeface="Segoe UI" panose="020B0502040204020203" pitchFamily="34" charset="0"/>
                <a:cs typeface="Segoe UI" panose="020B0502040204020203" pitchFamily="34" charset="0"/>
              </a:rPr>
              <a:t>toàn</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trong</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các</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khu</a:t>
            </a:r>
            <a:r>
              <a:rPr lang="en-US" sz="3200" dirty="0" smtClean="0">
                <a:solidFill>
                  <a:srgbClr val="000000"/>
                </a:solidFill>
                <a:ea typeface="Segoe UI" panose="020B0502040204020203" pitchFamily="34" charset="0"/>
                <a:cs typeface="Segoe UI" panose="020B0502040204020203" pitchFamily="34" charset="0"/>
              </a:rPr>
              <a:t> du </a:t>
            </a:r>
            <a:r>
              <a:rPr lang="en-US" sz="3200" dirty="0" err="1" smtClean="0">
                <a:solidFill>
                  <a:srgbClr val="000000"/>
                </a:solidFill>
                <a:ea typeface="Segoe UI" panose="020B0502040204020203" pitchFamily="34" charset="0"/>
                <a:cs typeface="Segoe UI" panose="020B0502040204020203" pitchFamily="34" charset="0"/>
              </a:rPr>
              <a:t>lịch</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được</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khách</a:t>
            </a:r>
            <a:r>
              <a:rPr lang="en-US" sz="3200" dirty="0" smtClean="0">
                <a:solidFill>
                  <a:srgbClr val="000000"/>
                </a:solidFill>
                <a:ea typeface="Segoe UI" panose="020B0502040204020203" pitchFamily="34" charset="0"/>
                <a:cs typeface="Segoe UI" panose="020B0502040204020203" pitchFamily="34" charset="0"/>
              </a:rPr>
              <a:t> du </a:t>
            </a:r>
            <a:r>
              <a:rPr lang="en-US" sz="3200" dirty="0" err="1" smtClean="0">
                <a:solidFill>
                  <a:srgbClr val="000000"/>
                </a:solidFill>
                <a:ea typeface="Segoe UI" panose="020B0502040204020203" pitchFamily="34" charset="0"/>
                <a:cs typeface="Segoe UI" panose="020B0502040204020203" pitchFamily="34" charset="0"/>
              </a:rPr>
              <a:t>lịch</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đánh</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giá</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tương</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đối</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cao</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có</a:t>
            </a:r>
            <a:r>
              <a:rPr lang="en-US" sz="3200" dirty="0" smtClean="0">
                <a:solidFill>
                  <a:srgbClr val="000000"/>
                </a:solidFill>
                <a:ea typeface="Segoe UI" panose="020B0502040204020203" pitchFamily="34" charset="0"/>
                <a:cs typeface="Segoe UI" panose="020B0502040204020203" pitchFamily="34" charset="0"/>
              </a:rPr>
              <a:t> 62 % ý </a:t>
            </a:r>
            <a:r>
              <a:rPr lang="en-US" sz="3200" dirty="0" err="1" smtClean="0">
                <a:solidFill>
                  <a:srgbClr val="000000"/>
                </a:solidFill>
                <a:ea typeface="Segoe UI" panose="020B0502040204020203" pitchFamily="34" charset="0"/>
                <a:cs typeface="Segoe UI" panose="020B0502040204020203" pitchFamily="34" charset="0"/>
              </a:rPr>
              <a:t>kiến</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đồng</a:t>
            </a:r>
            <a:r>
              <a:rPr lang="en-US" sz="3200" dirty="0" smtClean="0">
                <a:solidFill>
                  <a:srgbClr val="000000"/>
                </a:solidFill>
                <a:ea typeface="Segoe UI" panose="020B0502040204020203" pitchFamily="34" charset="0"/>
                <a:cs typeface="Segoe UI" panose="020B0502040204020203" pitchFamily="34" charset="0"/>
              </a:rPr>
              <a:t> ý </a:t>
            </a:r>
            <a:r>
              <a:rPr lang="en-US" sz="3200" dirty="0" err="1" smtClean="0">
                <a:solidFill>
                  <a:srgbClr val="000000"/>
                </a:solidFill>
                <a:ea typeface="Segoe UI" panose="020B0502040204020203" pitchFamily="34" charset="0"/>
                <a:cs typeface="Segoe UI" panose="020B0502040204020203" pitchFamily="34" charset="0"/>
              </a:rPr>
              <a:t>và</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rất</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đồng</a:t>
            </a:r>
            <a:r>
              <a:rPr lang="en-US" sz="3200" dirty="0" smtClean="0">
                <a:solidFill>
                  <a:srgbClr val="000000"/>
                </a:solidFill>
                <a:ea typeface="Segoe UI" panose="020B0502040204020203" pitchFamily="34" charset="0"/>
                <a:cs typeface="Segoe UI" panose="020B0502040204020203" pitchFamily="34" charset="0"/>
              </a:rPr>
              <a:t> ý </a:t>
            </a:r>
            <a:r>
              <a:rPr lang="en-US" sz="3200" dirty="0" err="1" smtClean="0">
                <a:solidFill>
                  <a:srgbClr val="000000"/>
                </a:solidFill>
                <a:ea typeface="Segoe UI" panose="020B0502040204020203" pitchFamily="34" charset="0"/>
                <a:cs typeface="Segoe UI" panose="020B0502040204020203" pitchFamily="34" charset="0"/>
              </a:rPr>
              <a:t>đánh</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giá</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này</a:t>
            </a:r>
            <a:r>
              <a:rPr lang="en-US" sz="3200" dirty="0" smtClean="0">
                <a:solidFill>
                  <a:srgbClr val="000000"/>
                </a:solidFill>
                <a:ea typeface="Segoe UI" panose="020B0502040204020203" pitchFamily="34" charset="0"/>
                <a:cs typeface="Segoe UI" panose="020B0502040204020203" pitchFamily="34" charset="0"/>
              </a:rPr>
              <a:t>. </a:t>
            </a:r>
          </a:p>
          <a:p>
            <a:pPr marL="0" indent="0" algn="just">
              <a:lnSpc>
                <a:spcPct val="100000"/>
              </a:lnSpc>
              <a:buNone/>
            </a:pP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Tất</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các</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các</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biến</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còn</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lại</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đều</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chỉ</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có</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dưới</a:t>
            </a:r>
            <a:r>
              <a:rPr lang="en-US" sz="3200" dirty="0" smtClean="0">
                <a:solidFill>
                  <a:srgbClr val="000000"/>
                </a:solidFill>
                <a:ea typeface="Segoe UI" panose="020B0502040204020203" pitchFamily="34" charset="0"/>
                <a:cs typeface="Segoe UI" panose="020B0502040204020203" pitchFamily="34" charset="0"/>
              </a:rPr>
              <a:t> 50 % ý </a:t>
            </a:r>
            <a:r>
              <a:rPr lang="en-US" sz="3200" dirty="0" err="1" smtClean="0">
                <a:solidFill>
                  <a:srgbClr val="000000"/>
                </a:solidFill>
                <a:ea typeface="Segoe UI" panose="020B0502040204020203" pitchFamily="34" charset="0"/>
                <a:cs typeface="Segoe UI" panose="020B0502040204020203" pitchFamily="34" charset="0"/>
              </a:rPr>
              <a:t>kiến</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đồng</a:t>
            </a:r>
            <a:r>
              <a:rPr lang="en-US" sz="3200" dirty="0" smtClean="0">
                <a:solidFill>
                  <a:srgbClr val="000000"/>
                </a:solidFill>
                <a:ea typeface="Segoe UI" panose="020B0502040204020203" pitchFamily="34" charset="0"/>
                <a:cs typeface="Segoe UI" panose="020B0502040204020203" pitchFamily="34" charset="0"/>
              </a:rPr>
              <a:t> ý. </a:t>
            </a:r>
            <a:r>
              <a:rPr lang="en-US" sz="3200" dirty="0" err="1" smtClean="0">
                <a:solidFill>
                  <a:srgbClr val="000000"/>
                </a:solidFill>
                <a:ea typeface="Segoe UI" panose="020B0502040204020203" pitchFamily="34" charset="0"/>
                <a:cs typeface="Segoe UI" panose="020B0502040204020203" pitchFamily="34" charset="0"/>
              </a:rPr>
              <a:t>Đặc</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biệt</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các</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biến</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số</a:t>
            </a:r>
            <a:r>
              <a:rPr lang="en-US" sz="3200" dirty="0" smtClean="0">
                <a:solidFill>
                  <a:srgbClr val="000000"/>
                </a:solidFill>
                <a:ea typeface="Segoe UI" panose="020B0502040204020203" pitchFamily="34" charset="0"/>
                <a:cs typeface="Segoe UI" panose="020B0502040204020203" pitchFamily="34" charset="0"/>
              </a:rPr>
              <a:t> (4): </a:t>
            </a:r>
            <a:r>
              <a:rPr lang="en-US" sz="3200" dirty="0" err="1" smtClean="0">
                <a:solidFill>
                  <a:srgbClr val="000000"/>
                </a:solidFill>
                <a:ea typeface="Segoe UI" panose="020B0502040204020203" pitchFamily="34" charset="0"/>
                <a:cs typeface="Segoe UI" panose="020B0502040204020203" pitchFamily="34" charset="0"/>
              </a:rPr>
              <a:t>Hệ</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thống</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khách</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sạn</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lưu</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trú</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số</a:t>
            </a:r>
            <a:r>
              <a:rPr lang="en-US" sz="3200" dirty="0" smtClean="0">
                <a:solidFill>
                  <a:srgbClr val="000000"/>
                </a:solidFill>
                <a:ea typeface="Segoe UI" panose="020B0502040204020203" pitchFamily="34" charset="0"/>
                <a:cs typeface="Segoe UI" panose="020B0502040204020203" pitchFamily="34" charset="0"/>
              </a:rPr>
              <a:t> (9): </a:t>
            </a:r>
            <a:r>
              <a:rPr lang="en-US" sz="3200" dirty="0" err="1" smtClean="0">
                <a:solidFill>
                  <a:srgbClr val="000000"/>
                </a:solidFill>
                <a:ea typeface="Segoe UI" panose="020B0502040204020203" pitchFamily="34" charset="0"/>
                <a:cs typeface="Segoe UI" panose="020B0502040204020203" pitchFamily="34" charset="0"/>
              </a:rPr>
              <a:t>Điều</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kiện</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vệ</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sinh</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tại</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điểm</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đến</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số</a:t>
            </a:r>
            <a:r>
              <a:rPr lang="en-US" sz="3200" dirty="0" smtClean="0">
                <a:solidFill>
                  <a:srgbClr val="000000"/>
                </a:solidFill>
                <a:ea typeface="Segoe UI" panose="020B0502040204020203" pitchFamily="34" charset="0"/>
                <a:cs typeface="Segoe UI" panose="020B0502040204020203" pitchFamily="34" charset="0"/>
              </a:rPr>
              <a:t> (10): </a:t>
            </a:r>
            <a:r>
              <a:rPr lang="en-US" sz="3200" dirty="0" err="1" smtClean="0">
                <a:solidFill>
                  <a:srgbClr val="000000"/>
                </a:solidFill>
                <a:ea typeface="Segoe UI" panose="020B0502040204020203" pitchFamily="34" charset="0"/>
                <a:cs typeface="Segoe UI" panose="020B0502040204020203" pitchFamily="34" charset="0"/>
              </a:rPr>
              <a:t>Hệ</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thống</a:t>
            </a:r>
            <a:r>
              <a:rPr lang="en-US" sz="3200" dirty="0" smtClean="0">
                <a:solidFill>
                  <a:srgbClr val="000000"/>
                </a:solidFill>
                <a:ea typeface="Segoe UI" panose="020B0502040204020203" pitchFamily="34" charset="0"/>
                <a:cs typeface="Segoe UI" panose="020B0502040204020203" pitchFamily="34" charset="0"/>
              </a:rPr>
              <a:t> y </a:t>
            </a:r>
            <a:r>
              <a:rPr lang="en-US" sz="3200" dirty="0" err="1" smtClean="0">
                <a:solidFill>
                  <a:srgbClr val="000000"/>
                </a:solidFill>
                <a:ea typeface="Segoe UI" panose="020B0502040204020203" pitchFamily="34" charset="0"/>
                <a:cs typeface="Segoe UI" panose="020B0502040204020203" pitchFamily="34" charset="0"/>
              </a:rPr>
              <a:t>tế</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chốt</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sơ</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cấp</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cứu</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được</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khách</a:t>
            </a:r>
            <a:r>
              <a:rPr lang="en-US" sz="3200" dirty="0" smtClean="0">
                <a:solidFill>
                  <a:srgbClr val="000000"/>
                </a:solidFill>
                <a:ea typeface="Segoe UI" panose="020B0502040204020203" pitchFamily="34" charset="0"/>
                <a:cs typeface="Segoe UI" panose="020B0502040204020203" pitchFamily="34" charset="0"/>
              </a:rPr>
              <a:t> du </a:t>
            </a:r>
            <a:r>
              <a:rPr lang="en-US" sz="3200" dirty="0" err="1" smtClean="0">
                <a:solidFill>
                  <a:srgbClr val="000000"/>
                </a:solidFill>
                <a:ea typeface="Segoe UI" panose="020B0502040204020203" pitchFamily="34" charset="0"/>
                <a:cs typeface="Segoe UI" panose="020B0502040204020203" pitchFamily="34" charset="0"/>
              </a:rPr>
              <a:t>lịch</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đánh</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giá</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rất</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thấp</a:t>
            </a:r>
            <a:r>
              <a:rPr lang="en-US" sz="3200" dirty="0" smtClean="0">
                <a:solidFill>
                  <a:srgbClr val="000000"/>
                </a:solidFill>
                <a:ea typeface="Segoe UI" panose="020B0502040204020203" pitchFamily="34" charset="0"/>
                <a:cs typeface="Segoe UI" panose="020B0502040204020203" pitchFamily="34" charset="0"/>
              </a:rPr>
              <a:t>, </a:t>
            </a:r>
            <a:r>
              <a:rPr lang="en-US" sz="3200" dirty="0" err="1" smtClean="0">
                <a:solidFill>
                  <a:srgbClr val="000000"/>
                </a:solidFill>
                <a:ea typeface="Segoe UI" panose="020B0502040204020203" pitchFamily="34" charset="0"/>
                <a:cs typeface="Segoe UI" panose="020B0502040204020203" pitchFamily="34" charset="0"/>
              </a:rPr>
              <a:t>chỉ</a:t>
            </a:r>
            <a:r>
              <a:rPr lang="en-US" sz="3200" dirty="0" smtClean="0">
                <a:solidFill>
                  <a:srgbClr val="000000"/>
                </a:solidFill>
                <a:ea typeface="Segoe UI" panose="020B0502040204020203" pitchFamily="34" charset="0"/>
                <a:cs typeface="Segoe UI" panose="020B0502040204020203" pitchFamily="34" charset="0"/>
              </a:rPr>
              <a:t> 30-33%. </a:t>
            </a:r>
            <a:endParaRPr lang="en-US" sz="3200" dirty="0">
              <a:solidFill>
                <a:srgbClr val="000000"/>
              </a:solidFill>
              <a:ea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54036606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744394"/>
            <a:ext cx="10515600" cy="4783015"/>
          </a:xfrm>
        </p:spPr>
        <p:txBody>
          <a:bodyPr>
            <a:noAutofit/>
          </a:bodyPr>
          <a:lstStyle/>
          <a:p>
            <a:pPr marL="0" lvl="0" indent="0" algn="just">
              <a:buNone/>
            </a:pPr>
            <a:endParaRPr lang="en-US" sz="3300" b="1" dirty="0" smtClean="0">
              <a:solidFill>
                <a:srgbClr val="FF0000"/>
              </a:solidFill>
              <a:effectLst/>
            </a:endParaRPr>
          </a:p>
          <a:p>
            <a:pPr marL="0" lvl="0" indent="0" algn="just">
              <a:buNone/>
            </a:pPr>
            <a:endParaRPr lang="en-US" sz="3300" b="1" dirty="0">
              <a:solidFill>
                <a:srgbClr val="FF0000"/>
              </a:solidFill>
              <a:effectLst/>
            </a:endParaRPr>
          </a:p>
        </p:txBody>
      </p:sp>
      <p:sp>
        <p:nvSpPr>
          <p:cNvPr id="9" name="TextBox 8"/>
          <p:cNvSpPr txBox="1"/>
          <p:nvPr/>
        </p:nvSpPr>
        <p:spPr>
          <a:xfrm>
            <a:off x="10311619" y="2518118"/>
            <a:ext cx="281354" cy="369332"/>
          </a:xfrm>
          <a:prstGeom prst="rect">
            <a:avLst/>
          </a:prstGeom>
          <a:noFill/>
        </p:spPr>
        <p:txBody>
          <a:bodyPr wrap="square" rtlCol="0">
            <a:spAutoFit/>
          </a:bodyPr>
          <a:lstStyle/>
          <a:p>
            <a:r>
              <a:rPr lang="en-US" b="1" dirty="0" smtClean="0">
                <a:solidFill>
                  <a:schemeClr val="bg1"/>
                </a:solidFill>
              </a:rPr>
              <a:t>%</a:t>
            </a:r>
            <a:endParaRPr lang="en-US" b="1" dirty="0">
              <a:solidFill>
                <a:schemeClr val="bg1"/>
              </a:solidFill>
            </a:endParaRPr>
          </a:p>
        </p:txBody>
      </p:sp>
      <p:sp>
        <p:nvSpPr>
          <p:cNvPr id="5" name="Title 4"/>
          <p:cNvSpPr>
            <a:spLocks noGrp="1"/>
          </p:cNvSpPr>
          <p:nvPr>
            <p:ph type="title"/>
          </p:nvPr>
        </p:nvSpPr>
        <p:spPr>
          <a:xfrm>
            <a:off x="1021081" y="154744"/>
            <a:ext cx="10515600" cy="545252"/>
          </a:xfrm>
        </p:spPr>
        <p:txBody>
          <a:bodyPr/>
          <a:lstStyle/>
          <a:p>
            <a:r>
              <a:rPr lang="en-US" b="1" dirty="0">
                <a:solidFill>
                  <a:srgbClr val="FF0000"/>
                </a:solidFill>
              </a:rPr>
              <a:t> 5.4 </a:t>
            </a:r>
            <a:r>
              <a:rPr lang="en-US" b="1" dirty="0" err="1">
                <a:solidFill>
                  <a:srgbClr val="FF0000"/>
                </a:solidFill>
              </a:rPr>
              <a:t>Kết</a:t>
            </a:r>
            <a:r>
              <a:rPr lang="en-US" b="1" dirty="0">
                <a:solidFill>
                  <a:srgbClr val="FF0000"/>
                </a:solidFill>
              </a:rPr>
              <a:t> </a:t>
            </a:r>
            <a:r>
              <a:rPr lang="en-US" b="1" dirty="0" err="1">
                <a:solidFill>
                  <a:srgbClr val="FF0000"/>
                </a:solidFill>
              </a:rPr>
              <a:t>quả</a:t>
            </a:r>
            <a:r>
              <a:rPr lang="en-US" b="1" dirty="0">
                <a:solidFill>
                  <a:srgbClr val="FF0000"/>
                </a:solidFill>
              </a:rPr>
              <a:t> </a:t>
            </a:r>
            <a:r>
              <a:rPr lang="en-US" b="1" dirty="0" err="1">
                <a:solidFill>
                  <a:srgbClr val="FF0000"/>
                </a:solidFill>
              </a:rPr>
              <a:t>khảo</a:t>
            </a:r>
            <a:r>
              <a:rPr lang="en-US" b="1" dirty="0">
                <a:solidFill>
                  <a:srgbClr val="FF0000"/>
                </a:solidFill>
              </a:rPr>
              <a:t> </a:t>
            </a:r>
            <a:r>
              <a:rPr lang="en-US" b="1" dirty="0" err="1">
                <a:solidFill>
                  <a:srgbClr val="FF0000"/>
                </a:solidFill>
              </a:rPr>
              <a:t>sát</a:t>
            </a:r>
            <a:endParaRPr lang="en-US" dirty="0"/>
          </a:p>
        </p:txBody>
      </p:sp>
      <p:sp>
        <p:nvSpPr>
          <p:cNvPr id="10" name="Content Placeholder 2">
            <a:extLst>
              <a:ext uri="{FF2B5EF4-FFF2-40B4-BE49-F238E27FC236}">
                <a16:creationId xmlns:a16="http://schemas.microsoft.com/office/drawing/2014/main" xmlns="" id="{2738BDAD-5BAE-4D60-8FCA-2F239765E8A6}"/>
              </a:ext>
            </a:extLst>
          </p:cNvPr>
          <p:cNvSpPr txBox="1">
            <a:spLocks/>
          </p:cNvSpPr>
          <p:nvPr/>
        </p:nvSpPr>
        <p:spPr>
          <a:xfrm>
            <a:off x="964809" y="1871003"/>
            <a:ext cx="10515600" cy="4783015"/>
          </a:xfrm>
          <a:prstGeom prst="rect">
            <a:avLst/>
          </a:prstGeom>
          <a:solidFill>
            <a:schemeClr val="accent4">
              <a:lumMod val="20000"/>
              <a:lumOff val="80000"/>
            </a:schemeClr>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endPar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endParaRPr>
          </a:p>
        </p:txBody>
      </p:sp>
      <p:sp>
        <p:nvSpPr>
          <p:cNvPr id="6" name="TextBox 5"/>
          <p:cNvSpPr txBox="1"/>
          <p:nvPr/>
        </p:nvSpPr>
        <p:spPr>
          <a:xfrm>
            <a:off x="1364567" y="562709"/>
            <a:ext cx="9777046" cy="861774"/>
          </a:xfrm>
          <a:prstGeom prst="rect">
            <a:avLst/>
          </a:prstGeom>
          <a:noFill/>
        </p:spPr>
        <p:txBody>
          <a:bodyPr wrap="square" rtlCol="0">
            <a:spAutoFit/>
          </a:bodyPr>
          <a:lstStyle/>
          <a:p>
            <a:pPr marL="285750" lvl="0" indent="-285750">
              <a:buFont typeface="Wingdings" panose="05000000000000000000" pitchFamily="2" charset="2"/>
              <a:buChar char="q"/>
            </a:pPr>
            <a:r>
              <a:rPr lang="en-US" b="1" dirty="0">
                <a:solidFill>
                  <a:schemeClr val="accent1"/>
                </a:solidFill>
                <a:ea typeface="Calibri" panose="020F0502020204030204" pitchFamily="34" charset="0"/>
                <a:cs typeface="Arial" panose="020B0604020202020204" pitchFamily="34" charset="0"/>
              </a:rPr>
              <a:t> </a:t>
            </a:r>
            <a:r>
              <a:rPr lang="en-US" sz="3200" b="1" dirty="0" err="1">
                <a:solidFill>
                  <a:schemeClr val="accent1"/>
                </a:solidFill>
                <a:ea typeface="Calibri" panose="020F0502020204030204" pitchFamily="34" charset="0"/>
                <a:cs typeface="Arial" panose="020B0604020202020204" pitchFamily="34" charset="0"/>
              </a:rPr>
              <a:t>Về</a:t>
            </a:r>
            <a:r>
              <a:rPr lang="en-US" sz="3200" b="1" dirty="0">
                <a:solidFill>
                  <a:schemeClr val="accent1"/>
                </a:solidFill>
                <a:ea typeface="Calibri" panose="020F0502020204030204" pitchFamily="34" charset="0"/>
                <a:cs typeface="Arial" panose="020B0604020202020204" pitchFamily="34" charset="0"/>
              </a:rPr>
              <a:t> </a:t>
            </a:r>
            <a:r>
              <a:rPr lang="en-US" sz="3200" b="1" dirty="0" err="1">
                <a:solidFill>
                  <a:schemeClr val="accent1"/>
                </a:solidFill>
                <a:ea typeface="Calibri" panose="020F0502020204030204" pitchFamily="34" charset="0"/>
                <a:cs typeface="Arial" panose="020B0604020202020204" pitchFamily="34" charset="0"/>
              </a:rPr>
              <a:t>yếu</a:t>
            </a:r>
            <a:r>
              <a:rPr lang="en-US" sz="3200" b="1" dirty="0">
                <a:solidFill>
                  <a:schemeClr val="accent1"/>
                </a:solidFill>
                <a:ea typeface="Calibri" panose="020F0502020204030204" pitchFamily="34" charset="0"/>
                <a:cs typeface="Arial" panose="020B0604020202020204" pitchFamily="34" charset="0"/>
              </a:rPr>
              <a:t> </a:t>
            </a:r>
            <a:r>
              <a:rPr lang="en-US" sz="3200" b="1" dirty="0" err="1">
                <a:solidFill>
                  <a:schemeClr val="accent1"/>
                </a:solidFill>
                <a:ea typeface="Calibri" panose="020F0502020204030204" pitchFamily="34" charset="0"/>
                <a:cs typeface="Arial" panose="020B0604020202020204" pitchFamily="34" charset="0"/>
              </a:rPr>
              <a:t>tố</a:t>
            </a:r>
            <a:r>
              <a:rPr lang="en-US" sz="3200" b="1" dirty="0">
                <a:solidFill>
                  <a:schemeClr val="accent1"/>
                </a:solidFill>
                <a:ea typeface="Calibri" panose="020F0502020204030204" pitchFamily="34" charset="0"/>
                <a:cs typeface="Arial" panose="020B0604020202020204" pitchFamily="34" charset="0"/>
              </a:rPr>
              <a:t> </a:t>
            </a:r>
            <a:r>
              <a:rPr lang="en-US" sz="3200" b="1" i="1" dirty="0">
                <a:solidFill>
                  <a:schemeClr val="accent1"/>
                </a:solidFill>
              </a:rPr>
              <a:t>“</a:t>
            </a:r>
            <a:r>
              <a:rPr lang="en-US" sz="3200" b="1" i="1" dirty="0" err="1">
                <a:solidFill>
                  <a:schemeClr val="accent1"/>
                </a:solidFill>
              </a:rPr>
              <a:t>Tài</a:t>
            </a:r>
            <a:r>
              <a:rPr lang="en-US" sz="3200" b="1" i="1" dirty="0">
                <a:solidFill>
                  <a:schemeClr val="accent1"/>
                </a:solidFill>
              </a:rPr>
              <a:t> </a:t>
            </a:r>
            <a:r>
              <a:rPr lang="en-US" sz="3200" b="1" i="1" dirty="0" err="1">
                <a:solidFill>
                  <a:schemeClr val="accent1"/>
                </a:solidFill>
              </a:rPr>
              <a:t>nguyên</a:t>
            </a:r>
            <a:r>
              <a:rPr lang="en-US" sz="3200" b="1" i="1" dirty="0">
                <a:solidFill>
                  <a:schemeClr val="accent1"/>
                </a:solidFill>
              </a:rPr>
              <a:t> </a:t>
            </a:r>
            <a:r>
              <a:rPr lang="en-US" sz="3200" b="1" i="1" dirty="0" err="1">
                <a:solidFill>
                  <a:schemeClr val="accent1"/>
                </a:solidFill>
              </a:rPr>
              <a:t>Văn</a:t>
            </a:r>
            <a:r>
              <a:rPr lang="en-US" sz="3200" b="1" i="1" dirty="0">
                <a:solidFill>
                  <a:schemeClr val="accent1"/>
                </a:solidFill>
              </a:rPr>
              <a:t> </a:t>
            </a:r>
            <a:r>
              <a:rPr lang="en-US" sz="3200" b="1" i="1" dirty="0" err="1">
                <a:solidFill>
                  <a:schemeClr val="accent1"/>
                </a:solidFill>
              </a:rPr>
              <a:t>hóa</a:t>
            </a:r>
            <a:r>
              <a:rPr lang="en-US" sz="3200" b="1" i="1" dirty="0">
                <a:solidFill>
                  <a:schemeClr val="accent1"/>
                </a:solidFill>
              </a:rPr>
              <a:t>- </a:t>
            </a:r>
            <a:r>
              <a:rPr lang="en-US" sz="3200" b="1" i="1" dirty="0" err="1">
                <a:solidFill>
                  <a:schemeClr val="accent1"/>
                </a:solidFill>
              </a:rPr>
              <a:t>xã</a:t>
            </a:r>
            <a:r>
              <a:rPr lang="en-US" sz="3200" b="1" i="1" dirty="0">
                <a:solidFill>
                  <a:schemeClr val="accent1"/>
                </a:solidFill>
              </a:rPr>
              <a:t> </a:t>
            </a:r>
            <a:r>
              <a:rPr lang="en-US" sz="3200" b="1" i="1" dirty="0" err="1">
                <a:solidFill>
                  <a:schemeClr val="accent1"/>
                </a:solidFill>
              </a:rPr>
              <a:t>hội</a:t>
            </a:r>
            <a:r>
              <a:rPr lang="en-US" sz="3200" b="1" i="1" dirty="0">
                <a:solidFill>
                  <a:schemeClr val="accent1"/>
                </a:solidFill>
              </a:rPr>
              <a:t>”</a:t>
            </a:r>
            <a:endParaRPr lang="en-US" sz="3200" dirty="0">
              <a:solidFill>
                <a:schemeClr val="accent1"/>
              </a:solidFill>
            </a:endParaRPr>
          </a:p>
          <a:p>
            <a:pPr marL="285750" indent="-285750">
              <a:buFont typeface="Wingdings" panose="05000000000000000000" pitchFamily="2" charset="2"/>
              <a:buChar char="q"/>
            </a:pPr>
            <a:endParaRPr lang="en-US" dirty="0"/>
          </a:p>
        </p:txBody>
      </p:sp>
      <p:sp>
        <p:nvSpPr>
          <p:cNvPr id="7" name="Content Placeholder 2">
            <a:extLst>
              <a:ext uri="{FF2B5EF4-FFF2-40B4-BE49-F238E27FC236}">
                <a16:creationId xmlns:a16="http://schemas.microsoft.com/office/drawing/2014/main" xmlns="" id="{2F6F92A1-7BE2-4F07-B8F6-C73192C4F950}"/>
              </a:ext>
            </a:extLst>
          </p:cNvPr>
          <p:cNvSpPr txBox="1">
            <a:spLocks/>
          </p:cNvSpPr>
          <p:nvPr/>
        </p:nvSpPr>
        <p:spPr>
          <a:xfrm>
            <a:off x="655321" y="1188805"/>
            <a:ext cx="10515600" cy="5788771"/>
          </a:xfrm>
          <a:prstGeom prst="rect">
            <a:avLst/>
          </a:prstGeom>
          <a:solidFill>
            <a:schemeClr val="accent4">
              <a:lumMod val="20000"/>
              <a:lumOff val="80000"/>
            </a:schemeClr>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sz="3200" dirty="0" err="1" smtClean="0">
                <a:solidFill>
                  <a:srgbClr val="FF0000"/>
                </a:solidFill>
              </a:rPr>
              <a:t>Yếu</a:t>
            </a:r>
            <a:r>
              <a:rPr lang="en-US" sz="3200" dirty="0" smtClean="0">
                <a:solidFill>
                  <a:srgbClr val="FF0000"/>
                </a:solidFill>
              </a:rPr>
              <a:t> </a:t>
            </a:r>
            <a:r>
              <a:rPr lang="en-US" sz="3200" dirty="0" err="1">
                <a:solidFill>
                  <a:srgbClr val="FF0000"/>
                </a:solidFill>
              </a:rPr>
              <a:t>tố</a:t>
            </a:r>
            <a:r>
              <a:rPr lang="en-US" sz="3200" dirty="0">
                <a:solidFill>
                  <a:srgbClr val="FF0000"/>
                </a:solidFill>
              </a:rPr>
              <a:t> </a:t>
            </a:r>
            <a:r>
              <a:rPr lang="en-US" sz="3200" dirty="0" err="1" smtClean="0">
                <a:solidFill>
                  <a:srgbClr val="FF0000"/>
                </a:solidFill>
              </a:rPr>
              <a:t>này</a:t>
            </a:r>
            <a:r>
              <a:rPr lang="en-US" sz="3200" dirty="0" smtClean="0">
                <a:solidFill>
                  <a:srgbClr val="FF0000"/>
                </a:solidFill>
              </a:rPr>
              <a:t> </a:t>
            </a:r>
            <a:r>
              <a:rPr lang="en-US" sz="3200" dirty="0" err="1" smtClean="0">
                <a:solidFill>
                  <a:srgbClr val="FF0000"/>
                </a:solidFill>
              </a:rPr>
              <a:t>bao</a:t>
            </a:r>
            <a:r>
              <a:rPr lang="en-US" sz="3200" dirty="0" smtClean="0">
                <a:solidFill>
                  <a:srgbClr val="FF0000"/>
                </a:solidFill>
              </a:rPr>
              <a:t> </a:t>
            </a:r>
            <a:r>
              <a:rPr lang="en-US" sz="3200" dirty="0" err="1">
                <a:solidFill>
                  <a:srgbClr val="FF0000"/>
                </a:solidFill>
              </a:rPr>
              <a:t>gồm</a:t>
            </a:r>
            <a:r>
              <a:rPr lang="en-US" sz="3200" dirty="0">
                <a:solidFill>
                  <a:srgbClr val="FF0000"/>
                </a:solidFill>
              </a:rPr>
              <a:t> 10 </a:t>
            </a:r>
            <a:r>
              <a:rPr lang="en-US" sz="3200" dirty="0" err="1">
                <a:solidFill>
                  <a:srgbClr val="FF0000"/>
                </a:solidFill>
              </a:rPr>
              <a:t>biến</a:t>
            </a:r>
            <a:r>
              <a:rPr lang="en-US" sz="3200" dirty="0">
                <a:solidFill>
                  <a:srgbClr val="FF0000"/>
                </a:solidFill>
              </a:rPr>
              <a:t> </a:t>
            </a:r>
            <a:r>
              <a:rPr lang="en-US" sz="3200" dirty="0" err="1">
                <a:solidFill>
                  <a:srgbClr val="FF0000"/>
                </a:solidFill>
              </a:rPr>
              <a:t>thành</a:t>
            </a:r>
            <a:r>
              <a:rPr lang="en-US" sz="3200" dirty="0">
                <a:solidFill>
                  <a:srgbClr val="FF0000"/>
                </a:solidFill>
              </a:rPr>
              <a:t> </a:t>
            </a:r>
            <a:r>
              <a:rPr lang="en-US" sz="3200" dirty="0" err="1" smtClean="0">
                <a:solidFill>
                  <a:srgbClr val="FF0000"/>
                </a:solidFill>
              </a:rPr>
              <a:t>phần</a:t>
            </a:r>
            <a:r>
              <a:rPr lang="en-US" sz="3200" dirty="0" smtClean="0"/>
              <a:t>:</a:t>
            </a:r>
            <a:r>
              <a:rPr lang="en-US" sz="3200" dirty="0" smtClean="0">
                <a:sym typeface="Wingdings" panose="05000000000000000000" pitchFamily="2" charset="2"/>
              </a:rPr>
              <a:t> (1)</a:t>
            </a:r>
            <a:r>
              <a:rPr lang="en-US" sz="3200" dirty="0" smtClean="0"/>
              <a:t>SP </a:t>
            </a:r>
            <a:r>
              <a:rPr lang="en-US" sz="3200" dirty="0"/>
              <a:t>du </a:t>
            </a:r>
            <a:r>
              <a:rPr lang="en-US" sz="3200" dirty="0" err="1"/>
              <a:t>lịch</a:t>
            </a:r>
            <a:r>
              <a:rPr lang="en-US" sz="3200" dirty="0"/>
              <a:t> </a:t>
            </a:r>
            <a:r>
              <a:rPr lang="en-US" sz="3200" dirty="0" err="1" smtClean="0"/>
              <a:t>có</a:t>
            </a:r>
            <a:r>
              <a:rPr lang="en-US" sz="3200" dirty="0" smtClean="0"/>
              <a:t> </a:t>
            </a:r>
            <a:r>
              <a:rPr lang="en-US" sz="3200" dirty="0" err="1"/>
              <a:t>tính</a:t>
            </a:r>
            <a:r>
              <a:rPr lang="en-US" sz="3200" dirty="0"/>
              <a:t> </a:t>
            </a:r>
            <a:r>
              <a:rPr lang="en-US" sz="3200" dirty="0" err="1"/>
              <a:t>khác</a:t>
            </a:r>
            <a:r>
              <a:rPr lang="en-US" sz="3200" dirty="0"/>
              <a:t> </a:t>
            </a:r>
            <a:r>
              <a:rPr lang="en-US" sz="3200" dirty="0" err="1"/>
              <a:t>biệt</a:t>
            </a:r>
            <a:r>
              <a:rPr lang="en-US" sz="3200" dirty="0"/>
              <a:t>, </a:t>
            </a:r>
            <a:r>
              <a:rPr lang="en-US" sz="3200" dirty="0" err="1"/>
              <a:t>độc</a:t>
            </a:r>
            <a:r>
              <a:rPr lang="en-US" sz="3200" dirty="0"/>
              <a:t> </a:t>
            </a:r>
            <a:r>
              <a:rPr lang="en-US" sz="3200" dirty="0" err="1"/>
              <a:t>đáo</a:t>
            </a:r>
            <a:r>
              <a:rPr lang="en-US" sz="3200" dirty="0"/>
              <a:t> </a:t>
            </a:r>
            <a:r>
              <a:rPr lang="en-US" sz="3200" dirty="0" err="1"/>
              <a:t>mới</a:t>
            </a:r>
            <a:r>
              <a:rPr lang="en-US" sz="3200" dirty="0"/>
              <a:t> </a:t>
            </a:r>
            <a:r>
              <a:rPr lang="en-US" sz="3200" dirty="0" err="1"/>
              <a:t>lạ</a:t>
            </a:r>
            <a:r>
              <a:rPr lang="en-US" sz="3200" dirty="0"/>
              <a:t> so </a:t>
            </a:r>
            <a:r>
              <a:rPr lang="en-US" sz="3200" dirty="0" err="1"/>
              <a:t>với</a:t>
            </a:r>
            <a:r>
              <a:rPr lang="en-US" sz="3200" dirty="0"/>
              <a:t> </a:t>
            </a:r>
            <a:r>
              <a:rPr lang="en-US" sz="3200" dirty="0" err="1"/>
              <a:t>các</a:t>
            </a:r>
            <a:r>
              <a:rPr lang="en-US" sz="3200" dirty="0"/>
              <a:t> </a:t>
            </a:r>
            <a:r>
              <a:rPr lang="en-US" sz="3200" dirty="0" err="1"/>
              <a:t>nơi</a:t>
            </a:r>
            <a:r>
              <a:rPr lang="en-US" sz="3200" dirty="0"/>
              <a:t> </a:t>
            </a:r>
            <a:r>
              <a:rPr lang="en-US" sz="3200" dirty="0" err="1" smtClean="0"/>
              <a:t>khác</a:t>
            </a:r>
            <a:r>
              <a:rPr lang="en-US" sz="3200" dirty="0" smtClean="0"/>
              <a:t>; (2) </a:t>
            </a:r>
            <a:r>
              <a:rPr lang="en-US" sz="3200" dirty="0" err="1" smtClean="0"/>
              <a:t>Các</a:t>
            </a:r>
            <a:r>
              <a:rPr lang="en-US" sz="3200" dirty="0" smtClean="0"/>
              <a:t> </a:t>
            </a:r>
            <a:r>
              <a:rPr lang="en-US" sz="3200" dirty="0" err="1"/>
              <a:t>tuyến</a:t>
            </a:r>
            <a:r>
              <a:rPr lang="en-US" sz="3200" dirty="0"/>
              <a:t> </a:t>
            </a:r>
            <a:r>
              <a:rPr lang="en-US" sz="3200" dirty="0" err="1"/>
              <a:t>điểm</a:t>
            </a:r>
            <a:r>
              <a:rPr lang="en-US" sz="3200" dirty="0"/>
              <a:t> </a:t>
            </a:r>
            <a:r>
              <a:rPr lang="en-US" sz="3200" dirty="0" err="1"/>
              <a:t>tham</a:t>
            </a:r>
            <a:r>
              <a:rPr lang="en-US" sz="3200" dirty="0"/>
              <a:t> </a:t>
            </a:r>
            <a:r>
              <a:rPr lang="en-US" sz="3200" dirty="0" err="1"/>
              <a:t>quan</a:t>
            </a:r>
            <a:r>
              <a:rPr lang="en-US" sz="3200" dirty="0"/>
              <a:t> </a:t>
            </a:r>
            <a:r>
              <a:rPr lang="en-US" sz="3200" dirty="0" err="1" smtClean="0"/>
              <a:t>có</a:t>
            </a:r>
            <a:r>
              <a:rPr lang="en-US" sz="3200" dirty="0" smtClean="0"/>
              <a:t> </a:t>
            </a:r>
            <a:r>
              <a:rPr lang="en-US" sz="3200" dirty="0" err="1" smtClean="0"/>
              <a:t>tổ</a:t>
            </a:r>
            <a:r>
              <a:rPr lang="en-US" sz="3200" dirty="0" smtClean="0"/>
              <a:t> </a:t>
            </a:r>
            <a:r>
              <a:rPr lang="en-US" sz="3200" dirty="0" err="1" smtClean="0"/>
              <a:t>chức</a:t>
            </a:r>
            <a:r>
              <a:rPr lang="en-US" sz="3200" dirty="0" smtClean="0"/>
              <a:t> </a:t>
            </a:r>
            <a:r>
              <a:rPr lang="en-US" sz="3200" dirty="0" err="1" smtClean="0"/>
              <a:t>các</a:t>
            </a:r>
            <a:r>
              <a:rPr lang="en-US" sz="3200" dirty="0" smtClean="0"/>
              <a:t> </a:t>
            </a:r>
            <a:r>
              <a:rPr lang="en-US" sz="3200" dirty="0" err="1" smtClean="0"/>
              <a:t>hoạt</a:t>
            </a:r>
            <a:r>
              <a:rPr lang="en-US" sz="3200" dirty="0" smtClean="0"/>
              <a:t> </a:t>
            </a:r>
            <a:r>
              <a:rPr lang="en-US" sz="3200" dirty="0" err="1" smtClean="0"/>
              <a:t>động</a:t>
            </a:r>
            <a:r>
              <a:rPr lang="en-US" sz="3200" dirty="0" smtClean="0"/>
              <a:t> </a:t>
            </a:r>
            <a:r>
              <a:rPr lang="en-US" sz="3200" dirty="0" err="1" smtClean="0"/>
              <a:t>văn</a:t>
            </a:r>
            <a:r>
              <a:rPr lang="en-US" sz="3200" dirty="0" smtClean="0"/>
              <a:t> </a:t>
            </a:r>
            <a:r>
              <a:rPr lang="en-US" sz="3200" dirty="0" err="1" smtClean="0"/>
              <a:t>hóa</a:t>
            </a:r>
            <a:r>
              <a:rPr lang="en-US" sz="3200" dirty="0" smtClean="0"/>
              <a:t> </a:t>
            </a:r>
            <a:r>
              <a:rPr lang="en-US" sz="3200" dirty="0" err="1" smtClean="0"/>
              <a:t>đặc</a:t>
            </a:r>
            <a:r>
              <a:rPr lang="en-US" sz="3200" dirty="0" smtClean="0"/>
              <a:t> </a:t>
            </a:r>
            <a:r>
              <a:rPr lang="en-US" sz="3200" dirty="0" err="1" smtClean="0"/>
              <a:t>sắc</a:t>
            </a:r>
            <a:r>
              <a:rPr lang="en-US" sz="3200" dirty="0" smtClean="0"/>
              <a:t>; (3) HT </a:t>
            </a:r>
            <a:r>
              <a:rPr lang="en-US" sz="3200" dirty="0" err="1" smtClean="0"/>
              <a:t>nhà</a:t>
            </a:r>
            <a:r>
              <a:rPr lang="en-US" sz="3200" dirty="0" smtClean="0"/>
              <a:t> </a:t>
            </a:r>
            <a:r>
              <a:rPr lang="en-US" sz="3200" dirty="0" err="1" smtClean="0"/>
              <a:t>hàng</a:t>
            </a:r>
            <a:r>
              <a:rPr lang="en-US" sz="3200" dirty="0" smtClean="0"/>
              <a:t> </a:t>
            </a:r>
            <a:r>
              <a:rPr lang="en-US" sz="3200" dirty="0" err="1" smtClean="0"/>
              <a:t>có</a:t>
            </a:r>
            <a:r>
              <a:rPr lang="en-US" sz="3200" dirty="0" smtClean="0"/>
              <a:t> </a:t>
            </a:r>
            <a:r>
              <a:rPr lang="en-US" sz="3200" dirty="0" err="1"/>
              <a:t>nhiều</a:t>
            </a:r>
            <a:r>
              <a:rPr lang="en-US" sz="3200" dirty="0"/>
              <a:t> </a:t>
            </a:r>
            <a:r>
              <a:rPr lang="en-US" sz="3200" dirty="0" err="1"/>
              <a:t>món</a:t>
            </a:r>
            <a:r>
              <a:rPr lang="en-US" sz="3200" dirty="0"/>
              <a:t> </a:t>
            </a:r>
            <a:r>
              <a:rPr lang="en-US" sz="3200" dirty="0" err="1"/>
              <a:t>ăn</a:t>
            </a:r>
            <a:r>
              <a:rPr lang="en-US" sz="3200" dirty="0"/>
              <a:t> </a:t>
            </a:r>
            <a:r>
              <a:rPr lang="en-US" sz="3200" dirty="0" err="1" smtClean="0"/>
              <a:t>ngon</a:t>
            </a:r>
            <a:r>
              <a:rPr lang="en-US" sz="3200" dirty="0"/>
              <a:t>;</a:t>
            </a:r>
            <a:r>
              <a:rPr lang="en-US" sz="3200" dirty="0" smtClean="0"/>
              <a:t> (4) ĐP </a:t>
            </a:r>
            <a:r>
              <a:rPr lang="en-US" sz="3200" dirty="0" err="1" smtClean="0"/>
              <a:t>có</a:t>
            </a:r>
            <a:r>
              <a:rPr lang="en-US" sz="3200" dirty="0" smtClean="0"/>
              <a:t> </a:t>
            </a:r>
            <a:r>
              <a:rPr lang="en-US" sz="3200" dirty="0" err="1"/>
              <a:t>nhiều</a:t>
            </a:r>
            <a:r>
              <a:rPr lang="en-US" sz="3200" dirty="0"/>
              <a:t> </a:t>
            </a:r>
            <a:r>
              <a:rPr lang="en-US" sz="3200" dirty="0" err="1"/>
              <a:t>món</a:t>
            </a:r>
            <a:r>
              <a:rPr lang="en-US" sz="3200" dirty="0"/>
              <a:t> </a:t>
            </a:r>
            <a:r>
              <a:rPr lang="en-US" sz="3200" dirty="0" err="1"/>
              <a:t>ăn</a:t>
            </a:r>
            <a:r>
              <a:rPr lang="en-US" sz="3200" dirty="0"/>
              <a:t> </a:t>
            </a:r>
            <a:r>
              <a:rPr lang="en-US" sz="3200" dirty="0" err="1"/>
              <a:t>lạ</a:t>
            </a:r>
            <a:r>
              <a:rPr lang="en-US" sz="3200" dirty="0"/>
              <a:t> </a:t>
            </a:r>
            <a:r>
              <a:rPr lang="en-US" sz="3200" dirty="0" err="1"/>
              <a:t>mang</a:t>
            </a:r>
            <a:r>
              <a:rPr lang="en-US" sz="3200" dirty="0"/>
              <a:t> </a:t>
            </a:r>
            <a:r>
              <a:rPr lang="en-US" sz="3200" dirty="0" err="1"/>
              <a:t>nét</a:t>
            </a:r>
            <a:r>
              <a:rPr lang="en-US" sz="3200" dirty="0"/>
              <a:t> </a:t>
            </a:r>
            <a:r>
              <a:rPr lang="en-US" sz="3200" dirty="0" err="1"/>
              <a:t>văn</a:t>
            </a:r>
            <a:r>
              <a:rPr lang="en-US" sz="3200" dirty="0"/>
              <a:t> </a:t>
            </a:r>
            <a:r>
              <a:rPr lang="en-US" sz="3200" dirty="0" err="1"/>
              <a:t>hóa</a:t>
            </a:r>
            <a:r>
              <a:rPr lang="en-US" sz="3200" dirty="0"/>
              <a:t> </a:t>
            </a:r>
            <a:r>
              <a:rPr lang="en-US" sz="3200" dirty="0" err="1"/>
              <a:t>đặc</a:t>
            </a:r>
            <a:r>
              <a:rPr lang="en-US" sz="3200" dirty="0"/>
              <a:t> </a:t>
            </a:r>
            <a:r>
              <a:rPr lang="en-US" sz="3200" dirty="0" err="1"/>
              <a:t>trưng</a:t>
            </a:r>
            <a:r>
              <a:rPr lang="en-US" sz="3200" dirty="0"/>
              <a:t> </a:t>
            </a:r>
            <a:r>
              <a:rPr lang="en-US" sz="3200" dirty="0" err="1"/>
              <a:t>độc</a:t>
            </a:r>
            <a:r>
              <a:rPr lang="en-US" sz="3200" dirty="0"/>
              <a:t> </a:t>
            </a:r>
            <a:r>
              <a:rPr lang="en-US" sz="3200" dirty="0" err="1" smtClean="0"/>
              <a:t>đáo</a:t>
            </a:r>
            <a:r>
              <a:rPr lang="en-US" sz="3200" dirty="0" smtClean="0"/>
              <a:t>; (5) HT </a:t>
            </a:r>
            <a:r>
              <a:rPr lang="en-US" sz="3200" dirty="0" err="1" smtClean="0"/>
              <a:t>các</a:t>
            </a:r>
            <a:r>
              <a:rPr lang="en-US" sz="3200" dirty="0" smtClean="0"/>
              <a:t> </a:t>
            </a:r>
            <a:r>
              <a:rPr lang="en-US" sz="3200" dirty="0" err="1" smtClean="0"/>
              <a:t>khu</a:t>
            </a:r>
            <a:r>
              <a:rPr lang="en-US" sz="3200" dirty="0" smtClean="0"/>
              <a:t> </a:t>
            </a:r>
            <a:r>
              <a:rPr lang="en-US" sz="3200" dirty="0" err="1" smtClean="0"/>
              <a:t>bảo</a:t>
            </a:r>
            <a:r>
              <a:rPr lang="en-US" sz="3200" dirty="0" smtClean="0"/>
              <a:t> </a:t>
            </a:r>
            <a:r>
              <a:rPr lang="en-US" sz="3200" dirty="0" err="1"/>
              <a:t>tàng</a:t>
            </a:r>
            <a:r>
              <a:rPr lang="en-US" sz="3200" dirty="0"/>
              <a:t> </a:t>
            </a:r>
            <a:r>
              <a:rPr lang="en-US" sz="3200" dirty="0" err="1"/>
              <a:t>văn</a:t>
            </a:r>
            <a:r>
              <a:rPr lang="en-US" sz="3200" dirty="0"/>
              <a:t> </a:t>
            </a:r>
            <a:r>
              <a:rPr lang="en-US" sz="3200" dirty="0" err="1"/>
              <a:t>hóa</a:t>
            </a:r>
            <a:r>
              <a:rPr lang="en-US" sz="3200" dirty="0"/>
              <a:t>, </a:t>
            </a:r>
            <a:r>
              <a:rPr lang="en-US" sz="3200" dirty="0" err="1"/>
              <a:t>lịch</a:t>
            </a:r>
            <a:r>
              <a:rPr lang="en-US" sz="3200" dirty="0"/>
              <a:t> </a:t>
            </a:r>
            <a:r>
              <a:rPr lang="en-US" sz="3200" dirty="0" err="1"/>
              <a:t>sử</a:t>
            </a:r>
            <a:r>
              <a:rPr lang="en-US" sz="3200" dirty="0"/>
              <a:t>, </a:t>
            </a:r>
            <a:r>
              <a:rPr lang="en-US" sz="3200" dirty="0" err="1"/>
              <a:t>khu</a:t>
            </a:r>
            <a:r>
              <a:rPr lang="en-US" sz="3200" dirty="0"/>
              <a:t> </a:t>
            </a:r>
            <a:r>
              <a:rPr lang="en-US" sz="3200" dirty="0" err="1"/>
              <a:t>lưu</a:t>
            </a:r>
            <a:r>
              <a:rPr lang="en-US" sz="3200" dirty="0"/>
              <a:t> </a:t>
            </a:r>
            <a:r>
              <a:rPr lang="en-US" sz="3200" dirty="0" err="1" smtClean="0"/>
              <a:t>niệm</a:t>
            </a:r>
            <a:r>
              <a:rPr lang="en-US" sz="3200" dirty="0" smtClean="0"/>
              <a:t>..; (6) </a:t>
            </a:r>
            <a:r>
              <a:rPr lang="en-US" sz="3200" dirty="0" err="1" smtClean="0"/>
              <a:t>Các</a:t>
            </a:r>
            <a:r>
              <a:rPr lang="en-US" sz="3200" dirty="0" smtClean="0"/>
              <a:t> </a:t>
            </a:r>
            <a:r>
              <a:rPr lang="en-US" sz="3200" dirty="0" err="1"/>
              <a:t>khu</a:t>
            </a:r>
            <a:r>
              <a:rPr lang="en-US" sz="3200" dirty="0"/>
              <a:t> </a:t>
            </a:r>
            <a:r>
              <a:rPr lang="en-US" sz="3200" dirty="0" err="1"/>
              <a:t>bảo</a:t>
            </a:r>
            <a:r>
              <a:rPr lang="en-US" sz="3200" dirty="0"/>
              <a:t> </a:t>
            </a:r>
            <a:r>
              <a:rPr lang="en-US" sz="3200" dirty="0" err="1"/>
              <a:t>tồn</a:t>
            </a:r>
            <a:r>
              <a:rPr lang="en-US" sz="3200" dirty="0"/>
              <a:t> </a:t>
            </a:r>
            <a:r>
              <a:rPr lang="en-US" sz="3200" dirty="0" err="1"/>
              <a:t>thiên</a:t>
            </a:r>
            <a:r>
              <a:rPr lang="en-US" sz="3200" dirty="0"/>
              <a:t> </a:t>
            </a:r>
            <a:r>
              <a:rPr lang="en-US" sz="3200" dirty="0" err="1"/>
              <a:t>nhiên</a:t>
            </a:r>
            <a:r>
              <a:rPr lang="en-US" sz="3200" dirty="0"/>
              <a:t> </a:t>
            </a:r>
            <a:r>
              <a:rPr lang="en-US" sz="3200" dirty="0" err="1"/>
              <a:t>hấp</a:t>
            </a:r>
            <a:r>
              <a:rPr lang="en-US" sz="3200" dirty="0"/>
              <a:t> </a:t>
            </a:r>
            <a:r>
              <a:rPr lang="en-US" sz="3200" dirty="0" err="1" smtClean="0"/>
              <a:t>dẫn</a:t>
            </a:r>
            <a:r>
              <a:rPr lang="en-US" sz="3200" dirty="0" smtClean="0"/>
              <a:t>; (7) </a:t>
            </a:r>
            <a:r>
              <a:rPr lang="en-US" sz="3200" dirty="0" err="1" smtClean="0"/>
              <a:t>Các</a:t>
            </a:r>
            <a:r>
              <a:rPr lang="en-US" sz="3200" dirty="0" smtClean="0"/>
              <a:t> </a:t>
            </a:r>
            <a:r>
              <a:rPr lang="en-US" sz="3200" dirty="0" err="1" smtClean="0"/>
              <a:t>khu</a:t>
            </a:r>
            <a:r>
              <a:rPr lang="en-US" sz="3200" dirty="0" smtClean="0"/>
              <a:t> </a:t>
            </a:r>
            <a:r>
              <a:rPr lang="en-US" sz="3200" dirty="0" err="1"/>
              <a:t>cắm</a:t>
            </a:r>
            <a:r>
              <a:rPr lang="en-US" sz="3200" dirty="0"/>
              <a:t> </a:t>
            </a:r>
            <a:r>
              <a:rPr lang="en-US" sz="3200" dirty="0" err="1"/>
              <a:t>trại</a:t>
            </a:r>
            <a:r>
              <a:rPr lang="en-US" sz="3200" dirty="0"/>
              <a:t>, </a:t>
            </a:r>
            <a:r>
              <a:rPr lang="en-US" sz="3200" dirty="0" err="1"/>
              <a:t>khu</a:t>
            </a:r>
            <a:r>
              <a:rPr lang="en-US" sz="3200" dirty="0"/>
              <a:t> du </a:t>
            </a:r>
            <a:r>
              <a:rPr lang="en-US" sz="3200" dirty="0" err="1"/>
              <a:t>lịch</a:t>
            </a:r>
            <a:r>
              <a:rPr lang="en-US" sz="3200" dirty="0"/>
              <a:t> </a:t>
            </a:r>
            <a:r>
              <a:rPr lang="en-US" sz="3200" dirty="0" err="1"/>
              <a:t>tiện</a:t>
            </a:r>
            <a:r>
              <a:rPr lang="en-US" sz="3200" dirty="0"/>
              <a:t> </a:t>
            </a:r>
            <a:r>
              <a:rPr lang="en-US" sz="3200" dirty="0" err="1"/>
              <a:t>nghi</a:t>
            </a:r>
            <a:r>
              <a:rPr lang="en-US" sz="3200" dirty="0"/>
              <a:t>, an </a:t>
            </a:r>
            <a:r>
              <a:rPr lang="en-US" sz="3200" dirty="0" err="1" smtClean="0"/>
              <a:t>toàn</a:t>
            </a:r>
            <a:r>
              <a:rPr lang="en-US" sz="3200" dirty="0" smtClean="0"/>
              <a:t>; (8) </a:t>
            </a:r>
            <a:r>
              <a:rPr lang="en-US" sz="3200" dirty="0" err="1" smtClean="0"/>
              <a:t>Có</a:t>
            </a:r>
            <a:r>
              <a:rPr lang="en-US" sz="3200" dirty="0" smtClean="0"/>
              <a:t> </a:t>
            </a:r>
            <a:r>
              <a:rPr lang="en-US" sz="3200" dirty="0" err="1"/>
              <a:t>các</a:t>
            </a:r>
            <a:r>
              <a:rPr lang="en-US" sz="3200" dirty="0"/>
              <a:t> </a:t>
            </a:r>
            <a:r>
              <a:rPr lang="en-US" sz="3200" dirty="0" err="1"/>
              <a:t>hoạt</a:t>
            </a:r>
            <a:r>
              <a:rPr lang="en-US" sz="3200" dirty="0"/>
              <a:t> </a:t>
            </a:r>
            <a:r>
              <a:rPr lang="en-US" sz="3200" dirty="0" err="1"/>
              <a:t>động</a:t>
            </a:r>
            <a:r>
              <a:rPr lang="en-US" sz="3200" dirty="0"/>
              <a:t> </a:t>
            </a:r>
            <a:r>
              <a:rPr lang="en-US" sz="3200" dirty="0" err="1"/>
              <a:t>giải</a:t>
            </a:r>
            <a:r>
              <a:rPr lang="en-US" sz="3200" dirty="0"/>
              <a:t> </a:t>
            </a:r>
            <a:r>
              <a:rPr lang="en-US" sz="3200" dirty="0" err="1"/>
              <a:t>trí</a:t>
            </a:r>
            <a:r>
              <a:rPr lang="en-US" sz="3200" dirty="0"/>
              <a:t> </a:t>
            </a:r>
            <a:r>
              <a:rPr lang="en-US" sz="3200" dirty="0" err="1"/>
              <a:t>về</a:t>
            </a:r>
            <a:r>
              <a:rPr lang="en-US" sz="3200" dirty="0"/>
              <a:t> </a:t>
            </a:r>
            <a:r>
              <a:rPr lang="en-US" sz="3200" dirty="0" err="1"/>
              <a:t>đêm</a:t>
            </a:r>
            <a:r>
              <a:rPr lang="en-US" sz="3200" dirty="0"/>
              <a:t> (</a:t>
            </a:r>
            <a:r>
              <a:rPr lang="en-US" sz="3200" dirty="0" err="1"/>
              <a:t>phòng</a:t>
            </a:r>
            <a:r>
              <a:rPr lang="en-US" sz="3200" dirty="0"/>
              <a:t> </a:t>
            </a:r>
            <a:r>
              <a:rPr lang="en-US" sz="3200" dirty="0" err="1"/>
              <a:t>trà</a:t>
            </a:r>
            <a:r>
              <a:rPr lang="en-US" sz="3200" dirty="0"/>
              <a:t>, </a:t>
            </a:r>
            <a:r>
              <a:rPr lang="en-US" sz="3200" dirty="0" err="1"/>
              <a:t>quán</a:t>
            </a:r>
            <a:r>
              <a:rPr lang="en-US" sz="3200" dirty="0"/>
              <a:t> </a:t>
            </a:r>
            <a:r>
              <a:rPr lang="en-US" sz="3200" dirty="0" err="1"/>
              <a:t>cà</a:t>
            </a:r>
            <a:r>
              <a:rPr lang="en-US" sz="3200" dirty="0"/>
              <a:t> </a:t>
            </a:r>
            <a:r>
              <a:rPr lang="en-US" sz="3200" dirty="0" err="1"/>
              <a:t>phê</a:t>
            </a:r>
            <a:r>
              <a:rPr lang="en-US" sz="3200" dirty="0"/>
              <a:t>, karaoke) </a:t>
            </a:r>
            <a:r>
              <a:rPr lang="en-US" sz="3200" dirty="0" err="1"/>
              <a:t>thu</a:t>
            </a:r>
            <a:r>
              <a:rPr lang="en-US" sz="3200" dirty="0"/>
              <a:t> </a:t>
            </a:r>
            <a:r>
              <a:rPr lang="en-US" sz="3200" dirty="0" err="1"/>
              <a:t>hút</a:t>
            </a:r>
            <a:r>
              <a:rPr lang="en-US" sz="3200" dirty="0"/>
              <a:t> du </a:t>
            </a:r>
            <a:r>
              <a:rPr lang="en-US" sz="3200" dirty="0" err="1" smtClean="0"/>
              <a:t>khách</a:t>
            </a:r>
            <a:r>
              <a:rPr lang="en-US" sz="3200" dirty="0" smtClean="0"/>
              <a:t>; (9)</a:t>
            </a:r>
            <a:r>
              <a:rPr lang="en-US" sz="3200" dirty="0" err="1" smtClean="0"/>
              <a:t>Đầy</a:t>
            </a:r>
            <a:r>
              <a:rPr lang="en-US" sz="3200" dirty="0" smtClean="0"/>
              <a:t> </a:t>
            </a:r>
            <a:r>
              <a:rPr lang="en-US" sz="3200" dirty="0" err="1"/>
              <a:t>đủ</a:t>
            </a:r>
            <a:r>
              <a:rPr lang="en-US" sz="3200" dirty="0"/>
              <a:t> </a:t>
            </a:r>
            <a:r>
              <a:rPr lang="en-US" sz="3200" dirty="0" err="1"/>
              <a:t>hệ</a:t>
            </a:r>
            <a:r>
              <a:rPr lang="en-US" sz="3200" dirty="0"/>
              <a:t> </a:t>
            </a:r>
            <a:r>
              <a:rPr lang="en-US" sz="3200" dirty="0" err="1"/>
              <a:t>thống</a:t>
            </a:r>
            <a:r>
              <a:rPr lang="en-US" sz="3200" dirty="0"/>
              <a:t> </a:t>
            </a:r>
            <a:r>
              <a:rPr lang="en-US" sz="3200" dirty="0" err="1"/>
              <a:t>bán</a:t>
            </a:r>
            <a:r>
              <a:rPr lang="en-US" sz="3200" dirty="0"/>
              <a:t> </a:t>
            </a:r>
            <a:r>
              <a:rPr lang="en-US" sz="3200" dirty="0" err="1"/>
              <a:t>lẻ</a:t>
            </a:r>
            <a:r>
              <a:rPr lang="en-US" sz="3200" dirty="0"/>
              <a:t> </a:t>
            </a:r>
            <a:r>
              <a:rPr lang="en-US" sz="3200" dirty="0" err="1"/>
              <a:t>hàng</a:t>
            </a:r>
            <a:r>
              <a:rPr lang="en-US" sz="3200" dirty="0"/>
              <a:t> </a:t>
            </a:r>
            <a:r>
              <a:rPr lang="en-US" sz="3200" dirty="0" err="1"/>
              <a:t>hóa</a:t>
            </a:r>
            <a:r>
              <a:rPr lang="en-US" sz="3200" dirty="0"/>
              <a:t> </a:t>
            </a:r>
            <a:r>
              <a:rPr lang="en-US" sz="3200" dirty="0" err="1"/>
              <a:t>phục</a:t>
            </a:r>
            <a:r>
              <a:rPr lang="en-US" sz="3200" dirty="0"/>
              <a:t> </a:t>
            </a:r>
            <a:r>
              <a:rPr lang="en-US" sz="3200" dirty="0" err="1"/>
              <a:t>vụ</a:t>
            </a:r>
            <a:r>
              <a:rPr lang="en-US" sz="3200" dirty="0"/>
              <a:t> du </a:t>
            </a:r>
            <a:r>
              <a:rPr lang="en-US" sz="3200" dirty="0" err="1"/>
              <a:t>khách</a:t>
            </a:r>
            <a:r>
              <a:rPr lang="en-US" sz="3200" dirty="0"/>
              <a:t> </a:t>
            </a:r>
            <a:r>
              <a:rPr lang="en-US" sz="3200" dirty="0" err="1"/>
              <a:t>một</a:t>
            </a:r>
            <a:r>
              <a:rPr lang="en-US" sz="3200" dirty="0"/>
              <a:t> </a:t>
            </a:r>
            <a:r>
              <a:rPr lang="en-US" sz="3200" dirty="0" err="1"/>
              <a:t>cách</a:t>
            </a:r>
            <a:r>
              <a:rPr lang="en-US" sz="3200" dirty="0"/>
              <a:t> </a:t>
            </a:r>
            <a:r>
              <a:rPr lang="en-US" sz="3200" dirty="0" err="1"/>
              <a:t>thuận</a:t>
            </a:r>
            <a:r>
              <a:rPr lang="en-US" sz="3200" dirty="0"/>
              <a:t> </a:t>
            </a:r>
            <a:r>
              <a:rPr lang="en-US" sz="3200" dirty="0" err="1" smtClean="0"/>
              <a:t>tiện</a:t>
            </a:r>
            <a:r>
              <a:rPr lang="en-US" sz="3200" dirty="0" smtClean="0"/>
              <a:t>; (10) </a:t>
            </a:r>
            <a:r>
              <a:rPr lang="en-US" sz="3200" dirty="0" err="1" smtClean="0"/>
              <a:t>Ấn</a:t>
            </a:r>
            <a:r>
              <a:rPr lang="en-US" sz="3200" dirty="0" smtClean="0"/>
              <a:t> </a:t>
            </a:r>
            <a:r>
              <a:rPr lang="en-US" sz="3200" dirty="0" err="1"/>
              <a:t>phẩm</a:t>
            </a:r>
            <a:r>
              <a:rPr lang="en-US" sz="3200" dirty="0"/>
              <a:t> </a:t>
            </a:r>
            <a:r>
              <a:rPr lang="en-US" sz="3200" dirty="0" err="1"/>
              <a:t>hàng</a:t>
            </a:r>
            <a:r>
              <a:rPr lang="en-US" sz="3200" dirty="0"/>
              <a:t> </a:t>
            </a:r>
            <a:r>
              <a:rPr lang="en-US" sz="3200" dirty="0" err="1"/>
              <a:t>hóa</a:t>
            </a:r>
            <a:r>
              <a:rPr lang="en-US" sz="3200" dirty="0"/>
              <a:t>, </a:t>
            </a:r>
            <a:r>
              <a:rPr lang="en-US" sz="3200" dirty="0" err="1"/>
              <a:t>đồ</a:t>
            </a:r>
            <a:r>
              <a:rPr lang="en-US" sz="3200" dirty="0"/>
              <a:t> </a:t>
            </a:r>
            <a:r>
              <a:rPr lang="en-US" sz="3200" dirty="0" err="1"/>
              <a:t>lưu</a:t>
            </a:r>
            <a:r>
              <a:rPr lang="en-US" sz="3200" dirty="0"/>
              <a:t> </a:t>
            </a:r>
            <a:r>
              <a:rPr lang="en-US" sz="3200" dirty="0" err="1"/>
              <a:t>niệm</a:t>
            </a:r>
            <a:r>
              <a:rPr lang="en-US" sz="3200" dirty="0"/>
              <a:t> </a:t>
            </a:r>
            <a:r>
              <a:rPr lang="en-US" sz="3200" dirty="0" err="1"/>
              <a:t>phong</a:t>
            </a:r>
            <a:r>
              <a:rPr lang="en-US" sz="3200" dirty="0"/>
              <a:t> </a:t>
            </a:r>
            <a:r>
              <a:rPr lang="en-US" sz="3200" dirty="0" err="1"/>
              <a:t>phú</a:t>
            </a:r>
            <a:r>
              <a:rPr lang="en-US" sz="3200" dirty="0"/>
              <a:t> </a:t>
            </a:r>
            <a:r>
              <a:rPr lang="en-US" sz="3200" dirty="0" err="1"/>
              <a:t>và</a:t>
            </a:r>
            <a:r>
              <a:rPr lang="en-US" sz="3200" dirty="0"/>
              <a:t> </a:t>
            </a:r>
            <a:r>
              <a:rPr lang="en-US" sz="3200" dirty="0" err="1"/>
              <a:t>độc</a:t>
            </a:r>
            <a:r>
              <a:rPr lang="en-US" sz="3200" dirty="0"/>
              <a:t> </a:t>
            </a:r>
            <a:r>
              <a:rPr lang="en-US" sz="3200" dirty="0" err="1"/>
              <a:t>đáo</a:t>
            </a:r>
            <a:r>
              <a:rPr lang="en-US" sz="3200" dirty="0"/>
              <a:t>.</a:t>
            </a:r>
            <a:endParaRPr lang="en-US" sz="3100" dirty="0">
              <a:effectLst/>
            </a:endParaRPr>
          </a:p>
        </p:txBody>
      </p:sp>
    </p:spTree>
    <p:extLst>
      <p:ext uri="{BB962C8B-B14F-4D97-AF65-F5344CB8AC3E}">
        <p14:creationId xmlns:p14="http://schemas.microsoft.com/office/powerpoint/2010/main" val="311777731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744394"/>
            <a:ext cx="10515600" cy="4783015"/>
          </a:xfrm>
        </p:spPr>
        <p:txBody>
          <a:bodyPr>
            <a:noAutofit/>
          </a:bodyPr>
          <a:lstStyle/>
          <a:p>
            <a:pPr marL="0" lvl="0" indent="0" algn="just">
              <a:buNone/>
            </a:pPr>
            <a:endParaRPr lang="en-US" sz="3300" b="1" dirty="0" smtClean="0">
              <a:solidFill>
                <a:srgbClr val="FF0000"/>
              </a:solidFill>
              <a:effectLst/>
            </a:endParaRPr>
          </a:p>
          <a:p>
            <a:pPr marL="0" lvl="0" indent="0" algn="just">
              <a:buNone/>
            </a:pPr>
            <a:endParaRPr lang="en-US" sz="3300" b="1" dirty="0">
              <a:solidFill>
                <a:srgbClr val="FF0000"/>
              </a:solidFill>
              <a:effectLst/>
            </a:endParaRPr>
          </a:p>
        </p:txBody>
      </p:sp>
      <p:sp>
        <p:nvSpPr>
          <p:cNvPr id="9" name="TextBox 8"/>
          <p:cNvSpPr txBox="1"/>
          <p:nvPr/>
        </p:nvSpPr>
        <p:spPr>
          <a:xfrm>
            <a:off x="10311619" y="2518118"/>
            <a:ext cx="281354" cy="369332"/>
          </a:xfrm>
          <a:prstGeom prst="rect">
            <a:avLst/>
          </a:prstGeom>
          <a:noFill/>
        </p:spPr>
        <p:txBody>
          <a:bodyPr wrap="square" rtlCol="0">
            <a:spAutoFit/>
          </a:bodyPr>
          <a:lstStyle/>
          <a:p>
            <a:r>
              <a:rPr lang="en-US" b="1" dirty="0" smtClean="0">
                <a:solidFill>
                  <a:schemeClr val="bg1"/>
                </a:solidFill>
              </a:rPr>
              <a:t>%</a:t>
            </a:r>
            <a:endParaRPr lang="en-US" b="1" dirty="0">
              <a:solidFill>
                <a:schemeClr val="bg1"/>
              </a:solidFill>
            </a:endParaRPr>
          </a:p>
        </p:txBody>
      </p:sp>
      <p:sp>
        <p:nvSpPr>
          <p:cNvPr id="5" name="Title 4"/>
          <p:cNvSpPr>
            <a:spLocks noGrp="1"/>
          </p:cNvSpPr>
          <p:nvPr>
            <p:ph type="title"/>
          </p:nvPr>
        </p:nvSpPr>
        <p:spPr>
          <a:xfrm>
            <a:off x="1021081" y="154744"/>
            <a:ext cx="10515600" cy="545252"/>
          </a:xfrm>
        </p:spPr>
        <p:txBody>
          <a:bodyPr/>
          <a:lstStyle/>
          <a:p>
            <a:r>
              <a:rPr lang="en-US" b="1" dirty="0">
                <a:solidFill>
                  <a:srgbClr val="FF0000"/>
                </a:solidFill>
              </a:rPr>
              <a:t> 5.4 </a:t>
            </a:r>
            <a:r>
              <a:rPr lang="en-US" b="1" dirty="0" err="1">
                <a:solidFill>
                  <a:srgbClr val="FF0000"/>
                </a:solidFill>
              </a:rPr>
              <a:t>Kết</a:t>
            </a:r>
            <a:r>
              <a:rPr lang="en-US" b="1" dirty="0">
                <a:solidFill>
                  <a:srgbClr val="FF0000"/>
                </a:solidFill>
              </a:rPr>
              <a:t> </a:t>
            </a:r>
            <a:r>
              <a:rPr lang="en-US" b="1" dirty="0" err="1">
                <a:solidFill>
                  <a:srgbClr val="FF0000"/>
                </a:solidFill>
              </a:rPr>
              <a:t>quả</a:t>
            </a:r>
            <a:r>
              <a:rPr lang="en-US" b="1" dirty="0">
                <a:solidFill>
                  <a:srgbClr val="FF0000"/>
                </a:solidFill>
              </a:rPr>
              <a:t> </a:t>
            </a:r>
            <a:r>
              <a:rPr lang="en-US" b="1" dirty="0" err="1">
                <a:solidFill>
                  <a:srgbClr val="FF0000"/>
                </a:solidFill>
              </a:rPr>
              <a:t>khảo</a:t>
            </a:r>
            <a:r>
              <a:rPr lang="en-US" b="1" dirty="0">
                <a:solidFill>
                  <a:srgbClr val="FF0000"/>
                </a:solidFill>
              </a:rPr>
              <a:t> </a:t>
            </a:r>
            <a:r>
              <a:rPr lang="en-US" b="1" dirty="0" err="1">
                <a:solidFill>
                  <a:srgbClr val="FF0000"/>
                </a:solidFill>
              </a:rPr>
              <a:t>sát</a:t>
            </a:r>
            <a:endParaRPr lang="en-US" dirty="0"/>
          </a:p>
        </p:txBody>
      </p:sp>
      <p:sp>
        <p:nvSpPr>
          <p:cNvPr id="10" name="Content Placeholder 2">
            <a:extLst>
              <a:ext uri="{FF2B5EF4-FFF2-40B4-BE49-F238E27FC236}">
                <a16:creationId xmlns:a16="http://schemas.microsoft.com/office/drawing/2014/main" xmlns="" id="{2738BDAD-5BAE-4D60-8FCA-2F239765E8A6}"/>
              </a:ext>
            </a:extLst>
          </p:cNvPr>
          <p:cNvSpPr txBox="1">
            <a:spLocks/>
          </p:cNvSpPr>
          <p:nvPr/>
        </p:nvSpPr>
        <p:spPr>
          <a:xfrm>
            <a:off x="964809" y="1871003"/>
            <a:ext cx="10515600" cy="4783015"/>
          </a:xfrm>
          <a:prstGeom prst="rect">
            <a:avLst/>
          </a:prstGeom>
          <a:solidFill>
            <a:schemeClr val="accent4">
              <a:lumMod val="20000"/>
              <a:lumOff val="80000"/>
            </a:schemeClr>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endPar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endParaRPr>
          </a:p>
        </p:txBody>
      </p:sp>
      <p:sp>
        <p:nvSpPr>
          <p:cNvPr id="6" name="TextBox 5"/>
          <p:cNvSpPr txBox="1"/>
          <p:nvPr/>
        </p:nvSpPr>
        <p:spPr>
          <a:xfrm>
            <a:off x="1505243" y="576776"/>
            <a:ext cx="9777046" cy="861774"/>
          </a:xfrm>
          <a:prstGeom prst="rect">
            <a:avLst/>
          </a:prstGeom>
          <a:noFill/>
        </p:spPr>
        <p:txBody>
          <a:bodyPr wrap="square" rtlCol="0">
            <a:spAutoFit/>
          </a:bodyPr>
          <a:lstStyle/>
          <a:p>
            <a:pPr marL="285750" lvl="0" indent="-285750">
              <a:buFont typeface="Wingdings" panose="05000000000000000000" pitchFamily="2" charset="2"/>
              <a:buChar char="q"/>
            </a:pPr>
            <a:r>
              <a:rPr lang="en-US" b="1" dirty="0">
                <a:solidFill>
                  <a:schemeClr val="accent1"/>
                </a:solidFill>
                <a:ea typeface="Calibri" panose="020F0502020204030204" pitchFamily="34" charset="0"/>
                <a:cs typeface="Arial" panose="020B0604020202020204" pitchFamily="34" charset="0"/>
              </a:rPr>
              <a:t> </a:t>
            </a:r>
            <a:r>
              <a:rPr lang="en-US" sz="3200" b="1" dirty="0" err="1">
                <a:solidFill>
                  <a:schemeClr val="accent1"/>
                </a:solidFill>
                <a:ea typeface="Calibri" panose="020F0502020204030204" pitchFamily="34" charset="0"/>
                <a:cs typeface="Arial" panose="020B0604020202020204" pitchFamily="34" charset="0"/>
              </a:rPr>
              <a:t>Về</a:t>
            </a:r>
            <a:r>
              <a:rPr lang="en-US" sz="3200" b="1" dirty="0">
                <a:solidFill>
                  <a:schemeClr val="accent1"/>
                </a:solidFill>
                <a:ea typeface="Calibri" panose="020F0502020204030204" pitchFamily="34" charset="0"/>
                <a:cs typeface="Arial" panose="020B0604020202020204" pitchFamily="34" charset="0"/>
              </a:rPr>
              <a:t> </a:t>
            </a:r>
            <a:r>
              <a:rPr lang="en-US" sz="3200" b="1" dirty="0" err="1">
                <a:solidFill>
                  <a:schemeClr val="accent1"/>
                </a:solidFill>
                <a:ea typeface="Calibri" panose="020F0502020204030204" pitchFamily="34" charset="0"/>
                <a:cs typeface="Arial" panose="020B0604020202020204" pitchFamily="34" charset="0"/>
              </a:rPr>
              <a:t>yếu</a:t>
            </a:r>
            <a:r>
              <a:rPr lang="en-US" sz="3200" b="1" dirty="0">
                <a:solidFill>
                  <a:schemeClr val="accent1"/>
                </a:solidFill>
                <a:ea typeface="Calibri" panose="020F0502020204030204" pitchFamily="34" charset="0"/>
                <a:cs typeface="Arial" panose="020B0604020202020204" pitchFamily="34" charset="0"/>
              </a:rPr>
              <a:t> </a:t>
            </a:r>
            <a:r>
              <a:rPr lang="en-US" sz="3200" b="1" dirty="0" err="1">
                <a:solidFill>
                  <a:schemeClr val="accent1"/>
                </a:solidFill>
                <a:ea typeface="Calibri" panose="020F0502020204030204" pitchFamily="34" charset="0"/>
                <a:cs typeface="Arial" panose="020B0604020202020204" pitchFamily="34" charset="0"/>
              </a:rPr>
              <a:t>tố</a:t>
            </a:r>
            <a:r>
              <a:rPr lang="en-US" sz="3200" b="1" dirty="0">
                <a:solidFill>
                  <a:schemeClr val="accent1"/>
                </a:solidFill>
                <a:ea typeface="Calibri" panose="020F0502020204030204" pitchFamily="34" charset="0"/>
                <a:cs typeface="Arial" panose="020B0604020202020204" pitchFamily="34" charset="0"/>
              </a:rPr>
              <a:t> </a:t>
            </a:r>
            <a:r>
              <a:rPr lang="en-US" sz="3200" b="1" i="1" dirty="0">
                <a:solidFill>
                  <a:schemeClr val="accent1"/>
                </a:solidFill>
              </a:rPr>
              <a:t>“</a:t>
            </a:r>
            <a:r>
              <a:rPr lang="en-US" sz="3200" b="1" i="1" dirty="0" err="1">
                <a:solidFill>
                  <a:schemeClr val="accent1"/>
                </a:solidFill>
              </a:rPr>
              <a:t>Tài</a:t>
            </a:r>
            <a:r>
              <a:rPr lang="en-US" sz="3200" b="1" i="1" dirty="0">
                <a:solidFill>
                  <a:schemeClr val="accent1"/>
                </a:solidFill>
              </a:rPr>
              <a:t> </a:t>
            </a:r>
            <a:r>
              <a:rPr lang="en-US" sz="3200" b="1" i="1" dirty="0" err="1">
                <a:solidFill>
                  <a:schemeClr val="accent1"/>
                </a:solidFill>
              </a:rPr>
              <a:t>nguyên</a:t>
            </a:r>
            <a:r>
              <a:rPr lang="en-US" sz="3200" b="1" i="1" dirty="0">
                <a:solidFill>
                  <a:schemeClr val="accent1"/>
                </a:solidFill>
              </a:rPr>
              <a:t> </a:t>
            </a:r>
            <a:r>
              <a:rPr lang="en-US" sz="3200" b="1" i="1" dirty="0" err="1">
                <a:solidFill>
                  <a:schemeClr val="accent1"/>
                </a:solidFill>
              </a:rPr>
              <a:t>Văn</a:t>
            </a:r>
            <a:r>
              <a:rPr lang="en-US" sz="3200" b="1" i="1" dirty="0">
                <a:solidFill>
                  <a:schemeClr val="accent1"/>
                </a:solidFill>
              </a:rPr>
              <a:t> </a:t>
            </a:r>
            <a:r>
              <a:rPr lang="en-US" sz="3200" b="1" i="1" dirty="0" err="1">
                <a:solidFill>
                  <a:schemeClr val="accent1"/>
                </a:solidFill>
              </a:rPr>
              <a:t>hóa</a:t>
            </a:r>
            <a:r>
              <a:rPr lang="en-US" sz="3200" b="1" i="1" dirty="0">
                <a:solidFill>
                  <a:schemeClr val="accent1"/>
                </a:solidFill>
              </a:rPr>
              <a:t>- </a:t>
            </a:r>
            <a:r>
              <a:rPr lang="en-US" sz="3200" b="1" i="1" dirty="0" err="1">
                <a:solidFill>
                  <a:schemeClr val="accent1"/>
                </a:solidFill>
              </a:rPr>
              <a:t>xã</a:t>
            </a:r>
            <a:r>
              <a:rPr lang="en-US" sz="3200" b="1" i="1" dirty="0">
                <a:solidFill>
                  <a:schemeClr val="accent1"/>
                </a:solidFill>
              </a:rPr>
              <a:t> </a:t>
            </a:r>
            <a:r>
              <a:rPr lang="en-US" sz="3200" b="1" i="1" dirty="0" err="1">
                <a:solidFill>
                  <a:schemeClr val="accent1"/>
                </a:solidFill>
              </a:rPr>
              <a:t>hội</a:t>
            </a:r>
            <a:r>
              <a:rPr lang="en-US" sz="3200" b="1" i="1" dirty="0">
                <a:solidFill>
                  <a:schemeClr val="accent1"/>
                </a:solidFill>
              </a:rPr>
              <a:t>”</a:t>
            </a:r>
            <a:endParaRPr lang="en-US" sz="3200" dirty="0">
              <a:solidFill>
                <a:schemeClr val="accent1"/>
              </a:solidFill>
            </a:endParaRPr>
          </a:p>
          <a:p>
            <a:pPr marL="285750" indent="-285750">
              <a:buFont typeface="Wingdings" panose="05000000000000000000" pitchFamily="2" charset="2"/>
              <a:buChar char="q"/>
            </a:pPr>
            <a:endParaRPr lang="en-US" dirty="0"/>
          </a:p>
        </p:txBody>
      </p:sp>
      <p:sp>
        <p:nvSpPr>
          <p:cNvPr id="7" name="Content Placeholder 2">
            <a:extLst>
              <a:ext uri="{FF2B5EF4-FFF2-40B4-BE49-F238E27FC236}">
                <a16:creationId xmlns:a16="http://schemas.microsoft.com/office/drawing/2014/main" xmlns="" id="{2F6F92A1-7BE2-4F07-B8F6-C73192C4F950}"/>
              </a:ext>
            </a:extLst>
          </p:cNvPr>
          <p:cNvSpPr txBox="1">
            <a:spLocks/>
          </p:cNvSpPr>
          <p:nvPr/>
        </p:nvSpPr>
        <p:spPr>
          <a:xfrm>
            <a:off x="781931" y="1202872"/>
            <a:ext cx="10515600" cy="5788771"/>
          </a:xfrm>
          <a:prstGeom prst="rect">
            <a:avLst/>
          </a:prstGeom>
          <a:solidFill>
            <a:schemeClr val="accent4">
              <a:lumMod val="20000"/>
              <a:lumOff val="80000"/>
            </a:schemeClr>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sz="3200" b="1" i="1" dirty="0" err="1" smtClean="0">
                <a:solidFill>
                  <a:srgbClr val="FF0000"/>
                </a:solidFill>
                <a:latin typeface="Segoe UI" panose="020B0502040204020203" pitchFamily="34" charset="0"/>
                <a:ea typeface="Segoe UI" panose="020B0502040204020203" pitchFamily="34" charset="0"/>
                <a:cs typeface="Segoe UI" panose="020B0502040204020203" pitchFamily="34" charset="0"/>
              </a:rPr>
              <a:t>Kết</a:t>
            </a:r>
            <a:r>
              <a:rPr lang="en-US" sz="3200" b="1" i="1" dirty="0" smtClean="0">
                <a:solidFill>
                  <a:srgbClr val="FF0000"/>
                </a:solidFill>
                <a:latin typeface="Segoe UI" panose="020B0502040204020203" pitchFamily="34" charset="0"/>
                <a:ea typeface="Segoe UI" panose="020B0502040204020203" pitchFamily="34" charset="0"/>
                <a:cs typeface="Segoe UI" panose="020B0502040204020203" pitchFamily="34" charset="0"/>
              </a:rPr>
              <a:t> </a:t>
            </a:r>
            <a:r>
              <a:rPr lang="en-US" sz="3200" b="1" i="1" dirty="0" err="1" smtClean="0">
                <a:solidFill>
                  <a:srgbClr val="FF0000"/>
                </a:solidFill>
                <a:latin typeface="Segoe UI" panose="020B0502040204020203" pitchFamily="34" charset="0"/>
                <a:ea typeface="Segoe UI" panose="020B0502040204020203" pitchFamily="34" charset="0"/>
                <a:cs typeface="Segoe UI" panose="020B0502040204020203" pitchFamily="34" charset="0"/>
              </a:rPr>
              <a:t>quả</a:t>
            </a:r>
            <a:r>
              <a:rPr lang="en-US" sz="3200" b="1" i="1" dirty="0" smtClean="0">
                <a:solidFill>
                  <a:srgbClr val="FF0000"/>
                </a:solidFill>
                <a:latin typeface="Segoe UI" panose="020B0502040204020203" pitchFamily="34" charset="0"/>
                <a:ea typeface="Segoe UI" panose="020B0502040204020203" pitchFamily="34" charset="0"/>
                <a:cs typeface="Segoe UI" panose="020B0502040204020203" pitchFamily="34" charset="0"/>
              </a:rPr>
              <a:t> </a:t>
            </a:r>
            <a:r>
              <a:rPr lang="en-US" sz="3200" b="1" i="1" dirty="0" err="1">
                <a:solidFill>
                  <a:srgbClr val="FF0000"/>
                </a:solidFill>
                <a:latin typeface="Segoe UI" panose="020B0502040204020203" pitchFamily="34" charset="0"/>
                <a:ea typeface="Segoe UI" panose="020B0502040204020203" pitchFamily="34" charset="0"/>
                <a:cs typeface="Segoe UI" panose="020B0502040204020203" pitchFamily="34" charset="0"/>
              </a:rPr>
              <a:t>thống</a:t>
            </a:r>
            <a:r>
              <a:rPr lang="en-US" sz="3200" b="1" i="1" dirty="0">
                <a:solidFill>
                  <a:srgbClr val="FF0000"/>
                </a:solidFill>
                <a:latin typeface="Segoe UI" panose="020B0502040204020203" pitchFamily="34" charset="0"/>
                <a:ea typeface="Segoe UI" panose="020B0502040204020203" pitchFamily="34" charset="0"/>
                <a:cs typeface="Segoe UI" panose="020B0502040204020203" pitchFamily="34" charset="0"/>
              </a:rPr>
              <a:t> </a:t>
            </a:r>
            <a:r>
              <a:rPr lang="en-US" sz="3200" b="1" i="1" dirty="0" err="1">
                <a:solidFill>
                  <a:srgbClr val="FF0000"/>
                </a:solidFill>
                <a:latin typeface="Segoe UI" panose="020B0502040204020203" pitchFamily="34" charset="0"/>
                <a:ea typeface="Segoe UI" panose="020B0502040204020203" pitchFamily="34" charset="0"/>
                <a:cs typeface="Segoe UI" panose="020B0502040204020203" pitchFamily="34" charset="0"/>
              </a:rPr>
              <a:t>kê</a:t>
            </a:r>
            <a:r>
              <a:rPr lang="en-US" sz="3200" b="1" i="1" dirty="0">
                <a:solidFill>
                  <a:srgbClr val="FF0000"/>
                </a:solidFill>
                <a:latin typeface="Segoe UI" panose="020B0502040204020203" pitchFamily="34" charset="0"/>
                <a:ea typeface="Segoe UI" panose="020B0502040204020203" pitchFamily="34" charset="0"/>
                <a:cs typeface="Segoe UI" panose="020B0502040204020203" pitchFamily="34" charset="0"/>
              </a:rPr>
              <a:t> </a:t>
            </a:r>
            <a:r>
              <a:rPr lang="en-US" sz="3200" b="1" i="1" dirty="0" err="1">
                <a:solidFill>
                  <a:srgbClr val="FF0000"/>
                </a:solidFill>
                <a:latin typeface="Segoe UI" panose="020B0502040204020203" pitchFamily="34" charset="0"/>
                <a:ea typeface="Segoe UI" panose="020B0502040204020203" pitchFamily="34" charset="0"/>
                <a:cs typeface="Segoe UI" panose="020B0502040204020203" pitchFamily="34" charset="0"/>
              </a:rPr>
              <a:t>mô</a:t>
            </a:r>
            <a:r>
              <a:rPr lang="en-US" sz="3200" b="1" i="1" dirty="0">
                <a:solidFill>
                  <a:srgbClr val="FF0000"/>
                </a:solidFill>
                <a:latin typeface="Segoe UI" panose="020B0502040204020203" pitchFamily="34" charset="0"/>
                <a:ea typeface="Segoe UI" panose="020B0502040204020203" pitchFamily="34" charset="0"/>
                <a:cs typeface="Segoe UI" panose="020B0502040204020203" pitchFamily="34" charset="0"/>
              </a:rPr>
              <a:t> </a:t>
            </a:r>
            <a:r>
              <a:rPr lang="en-US" sz="3200" b="1" i="1" dirty="0" err="1">
                <a:solidFill>
                  <a:srgbClr val="FF0000"/>
                </a:solidFill>
                <a:latin typeface="Segoe UI" panose="020B0502040204020203" pitchFamily="34" charset="0"/>
                <a:ea typeface="Segoe UI" panose="020B0502040204020203" pitchFamily="34" charset="0"/>
                <a:cs typeface="Segoe UI" panose="020B0502040204020203" pitchFamily="34" charset="0"/>
              </a:rPr>
              <a:t>tả</a:t>
            </a:r>
            <a:r>
              <a:rPr lang="en-US" sz="3200" b="1" i="1" dirty="0">
                <a:solidFill>
                  <a:srgbClr val="FF0000"/>
                </a:solidFill>
                <a:latin typeface="Segoe UI" panose="020B0502040204020203" pitchFamily="34" charset="0"/>
                <a:ea typeface="Segoe UI" panose="020B0502040204020203" pitchFamily="34" charset="0"/>
                <a:cs typeface="Segoe UI" panose="020B0502040204020203" pitchFamily="34" charset="0"/>
              </a:rPr>
              <a:t> </a:t>
            </a:r>
            <a:r>
              <a:rPr lang="en-US" sz="3200" b="1" i="1" dirty="0" err="1">
                <a:solidFill>
                  <a:srgbClr val="FF0000"/>
                </a:solidFill>
                <a:latin typeface="Segoe UI" panose="020B0502040204020203" pitchFamily="34" charset="0"/>
                <a:ea typeface="Segoe UI" panose="020B0502040204020203" pitchFamily="34" charset="0"/>
                <a:cs typeface="Segoe UI" panose="020B0502040204020203" pitchFamily="34" charset="0"/>
              </a:rPr>
              <a:t>cho</a:t>
            </a:r>
            <a:r>
              <a:rPr lang="en-US" sz="3200" b="1" i="1" dirty="0">
                <a:solidFill>
                  <a:srgbClr val="FF0000"/>
                </a:solidFill>
                <a:latin typeface="Segoe UI" panose="020B0502040204020203" pitchFamily="34" charset="0"/>
                <a:ea typeface="Segoe UI" panose="020B0502040204020203" pitchFamily="34" charset="0"/>
                <a:cs typeface="Segoe UI" panose="020B0502040204020203" pitchFamily="34" charset="0"/>
              </a:rPr>
              <a:t> </a:t>
            </a:r>
            <a:r>
              <a:rPr lang="en-US" sz="3200" b="1" i="1" dirty="0" err="1">
                <a:solidFill>
                  <a:srgbClr val="FF0000"/>
                </a:solidFill>
                <a:latin typeface="Segoe UI" panose="020B0502040204020203" pitchFamily="34" charset="0"/>
                <a:ea typeface="Segoe UI" panose="020B0502040204020203" pitchFamily="34" charset="0"/>
                <a:cs typeface="Segoe UI" panose="020B0502040204020203" pitchFamily="34" charset="0"/>
              </a:rPr>
              <a:t>thấy</a:t>
            </a:r>
            <a:r>
              <a:rPr lang="en-US" sz="3200" b="1" i="1" dirty="0">
                <a:solidFill>
                  <a:srgbClr val="FF0000"/>
                </a:solidFill>
                <a:latin typeface="Segoe UI" panose="020B0502040204020203" pitchFamily="34" charset="0"/>
                <a:ea typeface="Segoe UI" panose="020B0502040204020203" pitchFamily="34" charset="0"/>
                <a:cs typeface="Segoe UI" panose="020B0502040204020203" pitchFamily="34" charset="0"/>
              </a:rPr>
              <a:t> </a:t>
            </a:r>
            <a:r>
              <a:rPr lang="en-US" sz="3200" b="1" i="1" dirty="0" err="1">
                <a:solidFill>
                  <a:srgbClr val="FF0000"/>
                </a:solidFill>
                <a:latin typeface="Segoe UI" panose="020B0502040204020203" pitchFamily="34" charset="0"/>
                <a:ea typeface="Segoe UI" panose="020B0502040204020203" pitchFamily="34" charset="0"/>
                <a:cs typeface="Segoe UI" panose="020B0502040204020203" pitchFamily="34" charset="0"/>
              </a:rPr>
              <a:t>yếu</a:t>
            </a:r>
            <a:r>
              <a:rPr lang="en-US" sz="3200" b="1" i="1" dirty="0">
                <a:solidFill>
                  <a:srgbClr val="FF0000"/>
                </a:solidFill>
                <a:latin typeface="Segoe UI" panose="020B0502040204020203" pitchFamily="34" charset="0"/>
                <a:ea typeface="Segoe UI" panose="020B0502040204020203" pitchFamily="34" charset="0"/>
                <a:cs typeface="Segoe UI" panose="020B0502040204020203" pitchFamily="34" charset="0"/>
              </a:rPr>
              <a:t> </a:t>
            </a:r>
            <a:r>
              <a:rPr lang="en-US" sz="3200" b="1" i="1" dirty="0" err="1">
                <a:solidFill>
                  <a:srgbClr val="FF0000"/>
                </a:solidFill>
                <a:latin typeface="Segoe UI" panose="020B0502040204020203" pitchFamily="34" charset="0"/>
                <a:ea typeface="Segoe UI" panose="020B0502040204020203" pitchFamily="34" charset="0"/>
                <a:cs typeface="Segoe UI" panose="020B0502040204020203" pitchFamily="34" charset="0"/>
              </a:rPr>
              <a:t>tố</a:t>
            </a:r>
            <a:r>
              <a:rPr lang="en-US" sz="3200" b="1" i="1" dirty="0">
                <a:solidFill>
                  <a:srgbClr val="FF0000"/>
                </a:solidFill>
                <a:latin typeface="Segoe UI" panose="020B0502040204020203" pitchFamily="34" charset="0"/>
                <a:ea typeface="Segoe UI" panose="020B0502040204020203" pitchFamily="34" charset="0"/>
                <a:cs typeface="Segoe UI" panose="020B0502040204020203" pitchFamily="34" charset="0"/>
              </a:rPr>
              <a:t> </a:t>
            </a:r>
            <a:r>
              <a:rPr lang="en-US" sz="3200" b="1" i="1" dirty="0" err="1">
                <a:solidFill>
                  <a:srgbClr val="FF0000"/>
                </a:solidFill>
                <a:latin typeface="Segoe UI" panose="020B0502040204020203" pitchFamily="34" charset="0"/>
                <a:ea typeface="Segoe UI" panose="020B0502040204020203" pitchFamily="34" charset="0"/>
                <a:cs typeface="Segoe UI" panose="020B0502040204020203" pitchFamily="34" charset="0"/>
              </a:rPr>
              <a:t>này</a:t>
            </a:r>
            <a:r>
              <a:rPr lang="en-US" sz="3200" b="1" i="1" dirty="0">
                <a:solidFill>
                  <a:srgbClr val="FF0000"/>
                </a:solidFill>
                <a:latin typeface="Segoe UI" panose="020B0502040204020203" pitchFamily="34" charset="0"/>
                <a:ea typeface="Segoe UI" panose="020B0502040204020203" pitchFamily="34" charset="0"/>
                <a:cs typeface="Segoe UI" panose="020B0502040204020203" pitchFamily="34" charset="0"/>
              </a:rPr>
              <a:t> </a:t>
            </a:r>
            <a:r>
              <a:rPr lang="en-US" sz="3200" b="1" i="1" dirty="0" err="1">
                <a:solidFill>
                  <a:srgbClr val="FF0000"/>
                </a:solidFill>
                <a:latin typeface="Segoe UI" panose="020B0502040204020203" pitchFamily="34" charset="0"/>
                <a:ea typeface="Segoe UI" panose="020B0502040204020203" pitchFamily="34" charset="0"/>
                <a:cs typeface="Segoe UI" panose="020B0502040204020203" pitchFamily="34" charset="0"/>
              </a:rPr>
              <a:t>của</a:t>
            </a:r>
            <a:r>
              <a:rPr lang="en-US" sz="3200" b="1" i="1" dirty="0">
                <a:solidFill>
                  <a:srgbClr val="FF0000"/>
                </a:solidFill>
                <a:latin typeface="Segoe UI" panose="020B0502040204020203" pitchFamily="34" charset="0"/>
                <a:ea typeface="Segoe UI" panose="020B0502040204020203" pitchFamily="34" charset="0"/>
                <a:cs typeface="Segoe UI" panose="020B0502040204020203" pitchFamily="34" charset="0"/>
              </a:rPr>
              <a:t> </a:t>
            </a:r>
            <a:r>
              <a:rPr lang="en-US" sz="3200" b="1" i="1" dirty="0" err="1">
                <a:solidFill>
                  <a:srgbClr val="FF0000"/>
                </a:solidFill>
                <a:latin typeface="Segoe UI" panose="020B0502040204020203" pitchFamily="34" charset="0"/>
                <a:ea typeface="Segoe UI" panose="020B0502040204020203" pitchFamily="34" charset="0"/>
                <a:cs typeface="Segoe UI" panose="020B0502040204020203" pitchFamily="34" charset="0"/>
              </a:rPr>
              <a:t>Đắk</a:t>
            </a:r>
            <a:r>
              <a:rPr lang="en-US" sz="3200" b="1" i="1" dirty="0">
                <a:solidFill>
                  <a:srgbClr val="FF0000"/>
                </a:solidFill>
                <a:latin typeface="Segoe UI" panose="020B0502040204020203" pitchFamily="34" charset="0"/>
                <a:ea typeface="Segoe UI" panose="020B0502040204020203" pitchFamily="34" charset="0"/>
                <a:cs typeface="Segoe UI" panose="020B0502040204020203" pitchFamily="34" charset="0"/>
              </a:rPr>
              <a:t> </a:t>
            </a:r>
            <a:r>
              <a:rPr lang="en-US" sz="3200" b="1" i="1" dirty="0" err="1">
                <a:solidFill>
                  <a:srgbClr val="FF0000"/>
                </a:solidFill>
                <a:latin typeface="Segoe UI" panose="020B0502040204020203" pitchFamily="34" charset="0"/>
                <a:ea typeface="Segoe UI" panose="020B0502040204020203" pitchFamily="34" charset="0"/>
                <a:cs typeface="Segoe UI" panose="020B0502040204020203" pitchFamily="34" charset="0"/>
              </a:rPr>
              <a:t>Nông</a:t>
            </a:r>
            <a:r>
              <a:rPr lang="en-US" sz="3200" b="1" i="1" dirty="0">
                <a:solidFill>
                  <a:srgbClr val="FF0000"/>
                </a:solidFill>
                <a:latin typeface="Segoe UI" panose="020B0502040204020203" pitchFamily="34" charset="0"/>
                <a:ea typeface="Segoe UI" panose="020B0502040204020203" pitchFamily="34" charset="0"/>
                <a:cs typeface="Segoe UI" panose="020B0502040204020203" pitchFamily="34" charset="0"/>
              </a:rPr>
              <a:t> </a:t>
            </a:r>
            <a:r>
              <a:rPr lang="en-US" sz="3200" b="1" i="1" dirty="0" err="1">
                <a:solidFill>
                  <a:srgbClr val="FF0000"/>
                </a:solidFill>
                <a:latin typeface="Segoe UI" panose="020B0502040204020203" pitchFamily="34" charset="0"/>
                <a:ea typeface="Segoe UI" panose="020B0502040204020203" pitchFamily="34" charset="0"/>
                <a:cs typeface="Segoe UI" panose="020B0502040204020203" pitchFamily="34" charset="0"/>
              </a:rPr>
              <a:t>được</a:t>
            </a:r>
            <a:r>
              <a:rPr lang="en-US" sz="3200" b="1" i="1" dirty="0">
                <a:solidFill>
                  <a:srgbClr val="FF0000"/>
                </a:solidFill>
                <a:latin typeface="Segoe UI" panose="020B0502040204020203" pitchFamily="34" charset="0"/>
                <a:ea typeface="Segoe UI" panose="020B0502040204020203" pitchFamily="34" charset="0"/>
                <a:cs typeface="Segoe UI" panose="020B0502040204020203" pitchFamily="34" charset="0"/>
              </a:rPr>
              <a:t> </a:t>
            </a:r>
            <a:r>
              <a:rPr lang="en-US" sz="3200" b="1" i="1" dirty="0" err="1">
                <a:solidFill>
                  <a:srgbClr val="FF0000"/>
                </a:solidFill>
                <a:latin typeface="Segoe UI" panose="020B0502040204020203" pitchFamily="34" charset="0"/>
                <a:ea typeface="Segoe UI" panose="020B0502040204020203" pitchFamily="34" charset="0"/>
                <a:cs typeface="Segoe UI" panose="020B0502040204020203" pitchFamily="34" charset="0"/>
              </a:rPr>
              <a:t>khách</a:t>
            </a:r>
            <a:r>
              <a:rPr lang="en-US" sz="3200" b="1" i="1" dirty="0">
                <a:solidFill>
                  <a:srgbClr val="FF0000"/>
                </a:solidFill>
                <a:latin typeface="Segoe UI" panose="020B0502040204020203" pitchFamily="34" charset="0"/>
                <a:ea typeface="Segoe UI" panose="020B0502040204020203" pitchFamily="34" charset="0"/>
                <a:cs typeface="Segoe UI" panose="020B0502040204020203" pitchFamily="34" charset="0"/>
              </a:rPr>
              <a:t> du </a:t>
            </a:r>
            <a:r>
              <a:rPr lang="en-US" sz="3200" b="1" i="1" dirty="0" err="1">
                <a:solidFill>
                  <a:srgbClr val="FF0000"/>
                </a:solidFill>
                <a:latin typeface="Segoe UI" panose="020B0502040204020203" pitchFamily="34" charset="0"/>
                <a:ea typeface="Segoe UI" panose="020B0502040204020203" pitchFamily="34" charset="0"/>
                <a:cs typeface="Segoe UI" panose="020B0502040204020203" pitchFamily="34" charset="0"/>
              </a:rPr>
              <a:t>lịch</a:t>
            </a:r>
            <a:r>
              <a:rPr lang="en-US" sz="3200" b="1" i="1" dirty="0">
                <a:solidFill>
                  <a:srgbClr val="FF0000"/>
                </a:solidFill>
                <a:latin typeface="Segoe UI" panose="020B0502040204020203" pitchFamily="34" charset="0"/>
                <a:ea typeface="Segoe UI" panose="020B0502040204020203" pitchFamily="34" charset="0"/>
                <a:cs typeface="Segoe UI" panose="020B0502040204020203" pitchFamily="34" charset="0"/>
              </a:rPr>
              <a:t> </a:t>
            </a:r>
            <a:r>
              <a:rPr lang="en-US" sz="3200" b="1" i="1" dirty="0" err="1">
                <a:solidFill>
                  <a:srgbClr val="FF0000"/>
                </a:solidFill>
                <a:latin typeface="Segoe UI" panose="020B0502040204020203" pitchFamily="34" charset="0"/>
                <a:ea typeface="Segoe UI" panose="020B0502040204020203" pitchFamily="34" charset="0"/>
                <a:cs typeface="Segoe UI" panose="020B0502040204020203" pitchFamily="34" charset="0"/>
              </a:rPr>
              <a:t>đánh</a:t>
            </a:r>
            <a:r>
              <a:rPr lang="en-US" sz="3200" b="1" i="1" dirty="0">
                <a:solidFill>
                  <a:srgbClr val="FF0000"/>
                </a:solidFill>
                <a:latin typeface="Segoe UI" panose="020B0502040204020203" pitchFamily="34" charset="0"/>
                <a:ea typeface="Segoe UI" panose="020B0502040204020203" pitchFamily="34" charset="0"/>
                <a:cs typeface="Segoe UI" panose="020B0502040204020203" pitchFamily="34" charset="0"/>
              </a:rPr>
              <a:t> </a:t>
            </a:r>
            <a:r>
              <a:rPr lang="en-US" sz="3200" b="1" i="1" dirty="0" err="1">
                <a:solidFill>
                  <a:srgbClr val="FF0000"/>
                </a:solidFill>
                <a:latin typeface="Segoe UI" panose="020B0502040204020203" pitchFamily="34" charset="0"/>
                <a:ea typeface="Segoe UI" panose="020B0502040204020203" pitchFamily="34" charset="0"/>
                <a:cs typeface="Segoe UI" panose="020B0502040204020203" pitchFamily="34" charset="0"/>
              </a:rPr>
              <a:t>giá</a:t>
            </a:r>
            <a:r>
              <a:rPr lang="en-US" sz="3200" b="1" i="1" dirty="0">
                <a:solidFill>
                  <a:srgbClr val="FF0000"/>
                </a:solidFill>
                <a:latin typeface="Segoe UI" panose="020B0502040204020203" pitchFamily="34" charset="0"/>
                <a:ea typeface="Segoe UI" panose="020B0502040204020203" pitchFamily="34" charset="0"/>
                <a:cs typeface="Segoe UI" panose="020B0502040204020203" pitchFamily="34" charset="0"/>
              </a:rPr>
              <a:t> </a:t>
            </a:r>
            <a:r>
              <a:rPr lang="en-US" sz="3200" b="1" i="1" dirty="0" err="1">
                <a:solidFill>
                  <a:srgbClr val="FF0000"/>
                </a:solidFill>
                <a:latin typeface="Segoe UI" panose="020B0502040204020203" pitchFamily="34" charset="0"/>
                <a:ea typeface="Segoe UI" panose="020B0502040204020203" pitchFamily="34" charset="0"/>
                <a:cs typeface="Segoe UI" panose="020B0502040204020203" pitchFamily="34" charset="0"/>
              </a:rPr>
              <a:t>khá</a:t>
            </a:r>
            <a:r>
              <a:rPr lang="en-US" sz="3200" b="1" i="1" dirty="0">
                <a:solidFill>
                  <a:srgbClr val="FF0000"/>
                </a:solidFill>
                <a:latin typeface="Segoe UI" panose="020B0502040204020203" pitchFamily="34" charset="0"/>
                <a:ea typeface="Segoe UI" panose="020B0502040204020203" pitchFamily="34" charset="0"/>
                <a:cs typeface="Segoe UI" panose="020B0502040204020203" pitchFamily="34" charset="0"/>
              </a:rPr>
              <a:t> </a:t>
            </a:r>
            <a:r>
              <a:rPr lang="en-US" sz="3200" b="1" i="1" dirty="0" err="1">
                <a:solidFill>
                  <a:srgbClr val="FF0000"/>
                </a:solidFill>
                <a:latin typeface="Segoe UI" panose="020B0502040204020203" pitchFamily="34" charset="0"/>
                <a:ea typeface="Segoe UI" panose="020B0502040204020203" pitchFamily="34" charset="0"/>
                <a:cs typeface="Segoe UI" panose="020B0502040204020203" pitchFamily="34" charset="0"/>
              </a:rPr>
              <a:t>thấp</a:t>
            </a:r>
            <a:r>
              <a:rPr lang="en-US" sz="3200" dirty="0">
                <a:solidFill>
                  <a:srgbClr val="FF0000"/>
                </a:solidFill>
                <a:latin typeface="Segoe UI" panose="020B0502040204020203" pitchFamily="34" charset="0"/>
                <a:ea typeface="Segoe UI" panose="020B0502040204020203" pitchFamily="34" charset="0"/>
                <a:cs typeface="Segoe UI" panose="020B0502040204020203" pitchFamily="34" charset="0"/>
              </a:rPr>
              <a:t>. </a:t>
            </a:r>
          </a:p>
          <a:p>
            <a:pPr algn="just"/>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Trong</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tất</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cả</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10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biến</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thành</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phần</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chỉ</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có</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biến</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số</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(6</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Các</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khu</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bảo</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000000"/>
                </a:solidFill>
                <a:latin typeface="Segoe UI" panose="020B0502040204020203" pitchFamily="34" charset="0"/>
                <a:ea typeface="Segoe UI" panose="020B0502040204020203" pitchFamily="34" charset="0"/>
                <a:cs typeface="Segoe UI" panose="020B0502040204020203" pitchFamily="34" charset="0"/>
              </a:rPr>
              <a:t>tồn</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TN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được</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58,4%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khách</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du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lịch</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đồng</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ý,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còn</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lại</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tất</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cả</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các</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biến</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khác</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đều</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chỉ</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đạt</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dưới</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50% ý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kiến</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đồng</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ý. </a:t>
            </a:r>
          </a:p>
          <a:p>
            <a:pPr algn="just"/>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Đáng</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chú</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ý, </a:t>
            </a:r>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có</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4 </a:t>
            </a:r>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biến</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bị</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khách</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du </a:t>
            </a:r>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lịch</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đánh</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giá</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rất</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thấp</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gồm</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biến</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số</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8: “</a:t>
            </a:r>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Các</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hoạt</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động</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giải</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trí</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về</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đêm</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có</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25,47 % </a:t>
            </a:r>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đồng</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ý; </a:t>
            </a:r>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biến</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số</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5: </a:t>
            </a:r>
            <a:r>
              <a:rPr lang="en-US" sz="3200" dirty="0" smtClean="0">
                <a:solidFill>
                  <a:srgbClr val="0070C0"/>
                </a:solidFill>
                <a:latin typeface="Segoe UI" panose="020B0502040204020203" pitchFamily="34" charset="0"/>
                <a:ea typeface="Segoe UI" panose="020B0502040204020203" pitchFamily="34" charset="0"/>
                <a:cs typeface="Segoe UI" panose="020B0502040204020203" pitchFamily="34" charset="0"/>
              </a:rPr>
              <a:t>“</a:t>
            </a:r>
            <a:r>
              <a:rPr lang="en-US" sz="3200" dirty="0" err="1" smtClean="0">
                <a:solidFill>
                  <a:srgbClr val="0070C0"/>
                </a:solidFill>
                <a:latin typeface="Segoe UI" panose="020B0502040204020203" pitchFamily="34" charset="0"/>
                <a:ea typeface="Segoe UI" panose="020B0502040204020203" pitchFamily="34" charset="0"/>
                <a:cs typeface="Segoe UI" panose="020B0502040204020203" pitchFamily="34" charset="0"/>
              </a:rPr>
              <a:t>Các</a:t>
            </a:r>
            <a:r>
              <a:rPr lang="en-US" sz="3200" dirty="0" smtClean="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bảo</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tàng</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văn</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hóa-lịch</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sử</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có</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34,91 % </a:t>
            </a:r>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đồng</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ý, </a:t>
            </a:r>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biến</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số</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10: “</a:t>
            </a:r>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Có</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đầy</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đủ</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các</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ấn</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phẩm</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đồ</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lưu</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niệm</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có</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35,85 % </a:t>
            </a:r>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đồng</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ý </a:t>
            </a:r>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và</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biến</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số</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3:”Có </a:t>
            </a:r>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nhiều</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món</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ăn</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ngon</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có</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37,74 % </a:t>
            </a:r>
            <a:r>
              <a:rPr lang="en-US" sz="3200" dirty="0" err="1">
                <a:solidFill>
                  <a:srgbClr val="0070C0"/>
                </a:solidFill>
                <a:latin typeface="Segoe UI" panose="020B0502040204020203" pitchFamily="34" charset="0"/>
                <a:ea typeface="Segoe UI" panose="020B0502040204020203" pitchFamily="34" charset="0"/>
                <a:cs typeface="Segoe UI" panose="020B0502040204020203" pitchFamily="34" charset="0"/>
              </a:rPr>
              <a:t>đồng</a:t>
            </a:r>
            <a:r>
              <a:rPr lang="en-US" sz="3200" dirty="0">
                <a:solidFill>
                  <a:srgbClr val="0070C0"/>
                </a:solidFill>
                <a:latin typeface="Segoe UI" panose="020B0502040204020203" pitchFamily="34" charset="0"/>
                <a:ea typeface="Segoe UI" panose="020B0502040204020203" pitchFamily="34" charset="0"/>
                <a:cs typeface="Segoe UI" panose="020B0502040204020203" pitchFamily="34" charset="0"/>
              </a:rPr>
              <a:t> ý. </a:t>
            </a:r>
          </a:p>
        </p:txBody>
      </p:sp>
    </p:spTree>
    <p:extLst>
      <p:ext uri="{BB962C8B-B14F-4D97-AF65-F5344CB8AC3E}">
        <p14:creationId xmlns:p14="http://schemas.microsoft.com/office/powerpoint/2010/main" val="90181268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744394"/>
            <a:ext cx="10515600" cy="4783015"/>
          </a:xfrm>
        </p:spPr>
        <p:txBody>
          <a:bodyPr>
            <a:noAutofit/>
          </a:bodyPr>
          <a:lstStyle/>
          <a:p>
            <a:pPr marL="0" lvl="0" indent="0" algn="just">
              <a:buNone/>
            </a:pPr>
            <a:endParaRPr lang="en-US" sz="3300" b="1" dirty="0" smtClean="0">
              <a:solidFill>
                <a:srgbClr val="FF0000"/>
              </a:solidFill>
              <a:effectLst/>
            </a:endParaRPr>
          </a:p>
          <a:p>
            <a:pPr marL="0" lvl="0" indent="0" algn="just">
              <a:buNone/>
            </a:pPr>
            <a:endParaRPr lang="en-US" sz="3300" b="1" dirty="0">
              <a:solidFill>
                <a:srgbClr val="FF0000"/>
              </a:solidFill>
              <a:effectLst/>
            </a:endParaRPr>
          </a:p>
        </p:txBody>
      </p:sp>
      <p:sp>
        <p:nvSpPr>
          <p:cNvPr id="9" name="TextBox 8"/>
          <p:cNvSpPr txBox="1"/>
          <p:nvPr/>
        </p:nvSpPr>
        <p:spPr>
          <a:xfrm>
            <a:off x="10311619" y="2518118"/>
            <a:ext cx="281354" cy="369332"/>
          </a:xfrm>
          <a:prstGeom prst="rect">
            <a:avLst/>
          </a:prstGeom>
          <a:noFill/>
        </p:spPr>
        <p:txBody>
          <a:bodyPr wrap="square" rtlCol="0">
            <a:spAutoFit/>
          </a:bodyPr>
          <a:lstStyle/>
          <a:p>
            <a:r>
              <a:rPr lang="en-US" b="1" dirty="0" smtClean="0">
                <a:solidFill>
                  <a:schemeClr val="bg1"/>
                </a:solidFill>
              </a:rPr>
              <a:t>%</a:t>
            </a:r>
            <a:endParaRPr lang="en-US" b="1" dirty="0">
              <a:solidFill>
                <a:schemeClr val="bg1"/>
              </a:solidFill>
            </a:endParaRPr>
          </a:p>
        </p:txBody>
      </p:sp>
      <p:sp>
        <p:nvSpPr>
          <p:cNvPr id="5" name="Title 4"/>
          <p:cNvSpPr>
            <a:spLocks noGrp="1"/>
          </p:cNvSpPr>
          <p:nvPr>
            <p:ph type="title"/>
          </p:nvPr>
        </p:nvSpPr>
        <p:spPr>
          <a:xfrm>
            <a:off x="1021081" y="154744"/>
            <a:ext cx="10515600" cy="545252"/>
          </a:xfrm>
        </p:spPr>
        <p:txBody>
          <a:bodyPr/>
          <a:lstStyle/>
          <a:p>
            <a:r>
              <a:rPr lang="en-US" b="1" dirty="0">
                <a:solidFill>
                  <a:srgbClr val="FF0000"/>
                </a:solidFill>
              </a:rPr>
              <a:t> 5.4 </a:t>
            </a:r>
            <a:r>
              <a:rPr lang="en-US" b="1" dirty="0" err="1">
                <a:solidFill>
                  <a:srgbClr val="FF0000"/>
                </a:solidFill>
              </a:rPr>
              <a:t>Kết</a:t>
            </a:r>
            <a:r>
              <a:rPr lang="en-US" b="1" dirty="0">
                <a:solidFill>
                  <a:srgbClr val="FF0000"/>
                </a:solidFill>
              </a:rPr>
              <a:t> </a:t>
            </a:r>
            <a:r>
              <a:rPr lang="en-US" b="1" dirty="0" err="1">
                <a:solidFill>
                  <a:srgbClr val="FF0000"/>
                </a:solidFill>
              </a:rPr>
              <a:t>quả</a:t>
            </a:r>
            <a:r>
              <a:rPr lang="en-US" b="1" dirty="0">
                <a:solidFill>
                  <a:srgbClr val="FF0000"/>
                </a:solidFill>
              </a:rPr>
              <a:t> </a:t>
            </a:r>
            <a:r>
              <a:rPr lang="en-US" b="1" dirty="0" err="1">
                <a:solidFill>
                  <a:srgbClr val="FF0000"/>
                </a:solidFill>
              </a:rPr>
              <a:t>khảo</a:t>
            </a:r>
            <a:r>
              <a:rPr lang="en-US" b="1" dirty="0">
                <a:solidFill>
                  <a:srgbClr val="FF0000"/>
                </a:solidFill>
              </a:rPr>
              <a:t> </a:t>
            </a:r>
            <a:r>
              <a:rPr lang="en-US" b="1" dirty="0" err="1">
                <a:solidFill>
                  <a:srgbClr val="FF0000"/>
                </a:solidFill>
              </a:rPr>
              <a:t>sát</a:t>
            </a:r>
            <a:endParaRPr lang="en-US" dirty="0"/>
          </a:p>
        </p:txBody>
      </p:sp>
      <p:sp>
        <p:nvSpPr>
          <p:cNvPr id="10" name="Content Placeholder 2">
            <a:extLst>
              <a:ext uri="{FF2B5EF4-FFF2-40B4-BE49-F238E27FC236}">
                <a16:creationId xmlns:a16="http://schemas.microsoft.com/office/drawing/2014/main" xmlns="" id="{2738BDAD-5BAE-4D60-8FCA-2F239765E8A6}"/>
              </a:ext>
            </a:extLst>
          </p:cNvPr>
          <p:cNvSpPr txBox="1">
            <a:spLocks/>
          </p:cNvSpPr>
          <p:nvPr/>
        </p:nvSpPr>
        <p:spPr>
          <a:xfrm>
            <a:off x="964809" y="1871003"/>
            <a:ext cx="10515600" cy="4783015"/>
          </a:xfrm>
          <a:prstGeom prst="rect">
            <a:avLst/>
          </a:prstGeom>
          <a:solidFill>
            <a:schemeClr val="accent4">
              <a:lumMod val="20000"/>
              <a:lumOff val="80000"/>
            </a:schemeClr>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endPar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endParaRPr>
          </a:p>
        </p:txBody>
      </p:sp>
      <p:sp>
        <p:nvSpPr>
          <p:cNvPr id="6" name="TextBox 5"/>
          <p:cNvSpPr txBox="1"/>
          <p:nvPr/>
        </p:nvSpPr>
        <p:spPr>
          <a:xfrm>
            <a:off x="1519311" y="576776"/>
            <a:ext cx="9777046" cy="861774"/>
          </a:xfrm>
          <a:prstGeom prst="rect">
            <a:avLst/>
          </a:prstGeom>
          <a:noFill/>
        </p:spPr>
        <p:txBody>
          <a:bodyPr wrap="square" rtlCol="0">
            <a:spAutoFit/>
          </a:bodyPr>
          <a:lstStyle/>
          <a:p>
            <a:pPr marL="285750" lvl="0" indent="-285750">
              <a:buFont typeface="Wingdings" panose="05000000000000000000" pitchFamily="2" charset="2"/>
              <a:buChar char="q"/>
            </a:pPr>
            <a:r>
              <a:rPr lang="en-US" b="1" dirty="0">
                <a:solidFill>
                  <a:schemeClr val="accent1"/>
                </a:solidFill>
                <a:ea typeface="Calibri" panose="020F0502020204030204" pitchFamily="34" charset="0"/>
                <a:cs typeface="Arial" panose="020B0604020202020204" pitchFamily="34" charset="0"/>
              </a:rPr>
              <a:t> </a:t>
            </a:r>
            <a:r>
              <a:rPr lang="en-US" sz="3200" b="1" dirty="0" err="1">
                <a:solidFill>
                  <a:schemeClr val="accent1"/>
                </a:solidFill>
                <a:ea typeface="Calibri" panose="020F0502020204030204" pitchFamily="34" charset="0"/>
                <a:cs typeface="Arial" panose="020B0604020202020204" pitchFamily="34" charset="0"/>
              </a:rPr>
              <a:t>Về</a:t>
            </a:r>
            <a:r>
              <a:rPr lang="en-US" sz="3200" b="1" dirty="0">
                <a:solidFill>
                  <a:schemeClr val="accent1"/>
                </a:solidFill>
                <a:ea typeface="Calibri" panose="020F0502020204030204" pitchFamily="34" charset="0"/>
                <a:cs typeface="Arial" panose="020B0604020202020204" pitchFamily="34" charset="0"/>
              </a:rPr>
              <a:t> </a:t>
            </a:r>
            <a:r>
              <a:rPr lang="en-US" sz="3200" b="1" dirty="0" err="1">
                <a:solidFill>
                  <a:schemeClr val="accent1"/>
                </a:solidFill>
                <a:ea typeface="Calibri" panose="020F0502020204030204" pitchFamily="34" charset="0"/>
                <a:cs typeface="Arial" panose="020B0604020202020204" pitchFamily="34" charset="0"/>
              </a:rPr>
              <a:t>yếu</a:t>
            </a:r>
            <a:r>
              <a:rPr lang="en-US" sz="3200" b="1" dirty="0">
                <a:solidFill>
                  <a:schemeClr val="accent1"/>
                </a:solidFill>
                <a:ea typeface="Calibri" panose="020F0502020204030204" pitchFamily="34" charset="0"/>
                <a:cs typeface="Arial" panose="020B0604020202020204" pitchFamily="34" charset="0"/>
              </a:rPr>
              <a:t> </a:t>
            </a:r>
            <a:r>
              <a:rPr lang="en-US" sz="3200" b="1" dirty="0" err="1">
                <a:solidFill>
                  <a:schemeClr val="accent1"/>
                </a:solidFill>
                <a:ea typeface="Calibri" panose="020F0502020204030204" pitchFamily="34" charset="0"/>
                <a:cs typeface="Arial" panose="020B0604020202020204" pitchFamily="34" charset="0"/>
              </a:rPr>
              <a:t>tố</a:t>
            </a:r>
            <a:r>
              <a:rPr lang="en-US" sz="3200" b="1" dirty="0">
                <a:solidFill>
                  <a:schemeClr val="accent1"/>
                </a:solidFill>
                <a:ea typeface="Calibri" panose="020F0502020204030204" pitchFamily="34" charset="0"/>
                <a:cs typeface="Arial" panose="020B0604020202020204" pitchFamily="34" charset="0"/>
              </a:rPr>
              <a:t> </a:t>
            </a:r>
            <a:r>
              <a:rPr lang="en-US" sz="3200" b="1" i="1" dirty="0" smtClean="0">
                <a:solidFill>
                  <a:schemeClr val="accent1"/>
                </a:solidFill>
              </a:rPr>
              <a:t>“Con </a:t>
            </a:r>
            <a:r>
              <a:rPr lang="en-US" sz="3200" b="1" i="1" dirty="0" err="1" smtClean="0">
                <a:solidFill>
                  <a:schemeClr val="accent1"/>
                </a:solidFill>
              </a:rPr>
              <a:t>người</a:t>
            </a:r>
            <a:r>
              <a:rPr lang="en-US" sz="3200" b="1" i="1" dirty="0" smtClean="0">
                <a:solidFill>
                  <a:schemeClr val="accent1"/>
                </a:solidFill>
              </a:rPr>
              <a:t>”</a:t>
            </a:r>
            <a:endParaRPr lang="en-US" sz="3200" dirty="0">
              <a:solidFill>
                <a:schemeClr val="accent1"/>
              </a:solidFill>
            </a:endParaRPr>
          </a:p>
          <a:p>
            <a:pPr marL="285750" indent="-285750">
              <a:buFont typeface="Wingdings" panose="05000000000000000000" pitchFamily="2" charset="2"/>
              <a:buChar char="q"/>
            </a:pPr>
            <a:endParaRPr lang="en-US" dirty="0"/>
          </a:p>
        </p:txBody>
      </p:sp>
      <p:sp>
        <p:nvSpPr>
          <p:cNvPr id="7" name="Content Placeholder 2">
            <a:extLst>
              <a:ext uri="{FF2B5EF4-FFF2-40B4-BE49-F238E27FC236}">
                <a16:creationId xmlns:a16="http://schemas.microsoft.com/office/drawing/2014/main" xmlns="" id="{2F6F92A1-7BE2-4F07-B8F6-C73192C4F950}"/>
              </a:ext>
            </a:extLst>
          </p:cNvPr>
          <p:cNvSpPr txBox="1">
            <a:spLocks/>
          </p:cNvSpPr>
          <p:nvPr/>
        </p:nvSpPr>
        <p:spPr>
          <a:xfrm>
            <a:off x="767862" y="1195838"/>
            <a:ext cx="10515600" cy="5788771"/>
          </a:xfrm>
          <a:prstGeom prst="rect">
            <a:avLst/>
          </a:prstGeom>
          <a:solidFill>
            <a:schemeClr val="accent4">
              <a:lumMod val="20000"/>
              <a:lumOff val="80000"/>
            </a:schemeClr>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30000"/>
              </a:lnSpc>
              <a:buNone/>
            </a:pPr>
            <a:r>
              <a:rPr lang="en-US" sz="3200" dirty="0" err="1">
                <a:solidFill>
                  <a:srgbClr val="FF0000"/>
                </a:solidFill>
              </a:rPr>
              <a:t>Yếu</a:t>
            </a:r>
            <a:r>
              <a:rPr lang="en-US" sz="3200" dirty="0">
                <a:solidFill>
                  <a:srgbClr val="FF0000"/>
                </a:solidFill>
              </a:rPr>
              <a:t> </a:t>
            </a:r>
            <a:r>
              <a:rPr lang="en-US" sz="3200" dirty="0" err="1">
                <a:solidFill>
                  <a:srgbClr val="FF0000"/>
                </a:solidFill>
              </a:rPr>
              <a:t>tố</a:t>
            </a:r>
            <a:r>
              <a:rPr lang="en-US" sz="3200" dirty="0">
                <a:solidFill>
                  <a:srgbClr val="FF0000"/>
                </a:solidFill>
              </a:rPr>
              <a:t> “Con </a:t>
            </a:r>
            <a:r>
              <a:rPr lang="en-US" sz="3200" dirty="0" err="1">
                <a:solidFill>
                  <a:srgbClr val="FF0000"/>
                </a:solidFill>
              </a:rPr>
              <a:t>người</a:t>
            </a:r>
            <a:r>
              <a:rPr lang="en-US" sz="3200" dirty="0">
                <a:solidFill>
                  <a:srgbClr val="FF0000"/>
                </a:solidFill>
              </a:rPr>
              <a:t>” </a:t>
            </a:r>
            <a:r>
              <a:rPr lang="en-US" sz="3200" dirty="0" err="1">
                <a:solidFill>
                  <a:srgbClr val="FF0000"/>
                </a:solidFill>
              </a:rPr>
              <a:t>gồm</a:t>
            </a:r>
            <a:r>
              <a:rPr lang="en-US" sz="3200" dirty="0">
                <a:solidFill>
                  <a:srgbClr val="FF0000"/>
                </a:solidFill>
              </a:rPr>
              <a:t> </a:t>
            </a:r>
            <a:r>
              <a:rPr lang="en-US" sz="3200" dirty="0" err="1">
                <a:solidFill>
                  <a:srgbClr val="FF0000"/>
                </a:solidFill>
              </a:rPr>
              <a:t>có</a:t>
            </a:r>
            <a:r>
              <a:rPr lang="en-US" sz="3200" dirty="0">
                <a:solidFill>
                  <a:srgbClr val="FF0000"/>
                </a:solidFill>
              </a:rPr>
              <a:t> 6 </a:t>
            </a:r>
            <a:r>
              <a:rPr lang="en-US" sz="3200" dirty="0" err="1">
                <a:solidFill>
                  <a:srgbClr val="FF0000"/>
                </a:solidFill>
              </a:rPr>
              <a:t>biến</a:t>
            </a:r>
            <a:r>
              <a:rPr lang="en-US" sz="3200" dirty="0">
                <a:solidFill>
                  <a:srgbClr val="FF0000"/>
                </a:solidFill>
              </a:rPr>
              <a:t> </a:t>
            </a:r>
            <a:r>
              <a:rPr lang="en-US" sz="3200" dirty="0" err="1">
                <a:solidFill>
                  <a:srgbClr val="FF0000"/>
                </a:solidFill>
              </a:rPr>
              <a:t>thành</a:t>
            </a:r>
            <a:r>
              <a:rPr lang="en-US" sz="3200" dirty="0">
                <a:solidFill>
                  <a:srgbClr val="FF0000"/>
                </a:solidFill>
              </a:rPr>
              <a:t> </a:t>
            </a:r>
            <a:r>
              <a:rPr lang="en-US" sz="3200" dirty="0" err="1" smtClean="0">
                <a:solidFill>
                  <a:srgbClr val="FF0000"/>
                </a:solidFill>
              </a:rPr>
              <a:t>phần</a:t>
            </a:r>
            <a:r>
              <a:rPr lang="en-US" sz="3200" dirty="0" smtClean="0"/>
              <a:t>: (1)</a:t>
            </a:r>
            <a:r>
              <a:rPr lang="en-US" sz="3200" dirty="0" err="1" smtClean="0"/>
              <a:t>Đội</a:t>
            </a:r>
            <a:r>
              <a:rPr lang="en-US" sz="3200" dirty="0" smtClean="0"/>
              <a:t> </a:t>
            </a:r>
            <a:r>
              <a:rPr lang="en-US" sz="3200" dirty="0" err="1"/>
              <a:t>ngũ</a:t>
            </a:r>
            <a:r>
              <a:rPr lang="en-US" sz="3200" dirty="0"/>
              <a:t> </a:t>
            </a:r>
            <a:r>
              <a:rPr lang="en-US" sz="3200" dirty="0" err="1"/>
              <a:t>nhân</a:t>
            </a:r>
            <a:r>
              <a:rPr lang="en-US" sz="3200" dirty="0"/>
              <a:t> </a:t>
            </a:r>
            <a:r>
              <a:rPr lang="en-US" sz="3200" dirty="0" err="1"/>
              <a:t>viên</a:t>
            </a:r>
            <a:r>
              <a:rPr lang="en-US" sz="3200" dirty="0"/>
              <a:t> </a:t>
            </a:r>
            <a:r>
              <a:rPr lang="en-US" sz="3200" dirty="0" err="1"/>
              <a:t>phục</a:t>
            </a:r>
            <a:r>
              <a:rPr lang="en-US" sz="3200" dirty="0"/>
              <a:t> </a:t>
            </a:r>
            <a:r>
              <a:rPr lang="en-US" sz="3200" dirty="0" err="1"/>
              <a:t>vụ</a:t>
            </a:r>
            <a:r>
              <a:rPr lang="en-US" sz="3200" dirty="0"/>
              <a:t> du </a:t>
            </a:r>
            <a:r>
              <a:rPr lang="en-US" sz="3200" dirty="0" err="1"/>
              <a:t>khách</a:t>
            </a:r>
            <a:r>
              <a:rPr lang="en-US" sz="3200" dirty="0"/>
              <a:t> </a:t>
            </a:r>
            <a:r>
              <a:rPr lang="en-US" sz="3200" dirty="0" err="1"/>
              <a:t>có</a:t>
            </a:r>
            <a:r>
              <a:rPr lang="en-US" sz="3200" dirty="0"/>
              <a:t> </a:t>
            </a:r>
            <a:r>
              <a:rPr lang="en-US" sz="3200" dirty="0" err="1"/>
              <a:t>kỹ</a:t>
            </a:r>
            <a:r>
              <a:rPr lang="en-US" sz="3200" dirty="0"/>
              <a:t> </a:t>
            </a:r>
            <a:r>
              <a:rPr lang="en-US" sz="3200" dirty="0" err="1"/>
              <a:t>năng</a:t>
            </a:r>
            <a:r>
              <a:rPr lang="en-US" sz="3200" dirty="0"/>
              <a:t> </a:t>
            </a:r>
            <a:r>
              <a:rPr lang="en-US" sz="3200" dirty="0" err="1"/>
              <a:t>tốt</a:t>
            </a:r>
            <a:r>
              <a:rPr lang="en-US" sz="3200" dirty="0"/>
              <a:t> </a:t>
            </a:r>
            <a:r>
              <a:rPr lang="en-US" sz="3200" dirty="0" err="1"/>
              <a:t>trong</a:t>
            </a:r>
            <a:r>
              <a:rPr lang="en-US" sz="3200" dirty="0"/>
              <a:t> </a:t>
            </a:r>
            <a:r>
              <a:rPr lang="en-US" sz="3200" dirty="0" err="1"/>
              <a:t>phục</a:t>
            </a:r>
            <a:r>
              <a:rPr lang="en-US" sz="3200" dirty="0"/>
              <a:t> </a:t>
            </a:r>
            <a:r>
              <a:rPr lang="en-US" sz="3200" dirty="0" err="1" smtClean="0"/>
              <a:t>vụ</a:t>
            </a:r>
            <a:r>
              <a:rPr lang="en-US" sz="3200" dirty="0" smtClean="0"/>
              <a:t>; (2) NV </a:t>
            </a:r>
            <a:r>
              <a:rPr lang="en-US" sz="3200" dirty="0" err="1"/>
              <a:t>phục</a:t>
            </a:r>
            <a:r>
              <a:rPr lang="en-US" sz="3200" dirty="0"/>
              <a:t> </a:t>
            </a:r>
            <a:r>
              <a:rPr lang="en-US" sz="3200" dirty="0" err="1"/>
              <a:t>vụ</a:t>
            </a:r>
            <a:r>
              <a:rPr lang="en-US" sz="3200" dirty="0"/>
              <a:t> </a:t>
            </a:r>
            <a:r>
              <a:rPr lang="en-US" sz="3200" dirty="0" err="1"/>
              <a:t>có</a:t>
            </a:r>
            <a:r>
              <a:rPr lang="en-US" sz="3200" dirty="0"/>
              <a:t> </a:t>
            </a:r>
            <a:r>
              <a:rPr lang="en-US" sz="3200" dirty="0" err="1"/>
              <a:t>tinh</a:t>
            </a:r>
            <a:r>
              <a:rPr lang="en-US" sz="3200" dirty="0"/>
              <a:t> </a:t>
            </a:r>
            <a:r>
              <a:rPr lang="en-US" sz="3200" dirty="0" err="1"/>
              <a:t>thần</a:t>
            </a:r>
            <a:r>
              <a:rPr lang="en-US" sz="3200" dirty="0"/>
              <a:t> </a:t>
            </a:r>
            <a:r>
              <a:rPr lang="en-US" sz="3200" dirty="0" err="1"/>
              <a:t>và</a:t>
            </a:r>
            <a:r>
              <a:rPr lang="en-US" sz="3200" dirty="0"/>
              <a:t> </a:t>
            </a:r>
            <a:r>
              <a:rPr lang="en-US" sz="3200" dirty="0" err="1"/>
              <a:t>thái</a:t>
            </a:r>
            <a:r>
              <a:rPr lang="en-US" sz="3200" dirty="0"/>
              <a:t> </a:t>
            </a:r>
            <a:r>
              <a:rPr lang="en-US" sz="3200" dirty="0" err="1"/>
              <a:t>độ</a:t>
            </a:r>
            <a:r>
              <a:rPr lang="en-US" sz="3200" dirty="0"/>
              <a:t> </a:t>
            </a:r>
            <a:r>
              <a:rPr lang="en-US" sz="3200" dirty="0" err="1"/>
              <a:t>làm</a:t>
            </a:r>
            <a:r>
              <a:rPr lang="en-US" sz="3200" dirty="0"/>
              <a:t> </a:t>
            </a:r>
            <a:r>
              <a:rPr lang="en-US" sz="3200" dirty="0" err="1"/>
              <a:t>việc</a:t>
            </a:r>
            <a:r>
              <a:rPr lang="en-US" sz="3200" dirty="0"/>
              <a:t> </a:t>
            </a:r>
            <a:r>
              <a:rPr lang="en-US" sz="3200" dirty="0" err="1" smtClean="0"/>
              <a:t>tốt</a:t>
            </a:r>
            <a:r>
              <a:rPr lang="en-US" sz="3200" dirty="0" smtClean="0"/>
              <a:t>; (3) NV </a:t>
            </a:r>
            <a:r>
              <a:rPr lang="en-US" sz="3200" dirty="0" err="1"/>
              <a:t>phục</a:t>
            </a:r>
            <a:r>
              <a:rPr lang="en-US" sz="3200" dirty="0"/>
              <a:t> </a:t>
            </a:r>
            <a:r>
              <a:rPr lang="en-US" sz="3200" dirty="0" err="1"/>
              <a:t>vụ</a:t>
            </a:r>
            <a:r>
              <a:rPr lang="en-US" sz="3200" dirty="0"/>
              <a:t> </a:t>
            </a:r>
            <a:r>
              <a:rPr lang="en-US" sz="3200" dirty="0" err="1"/>
              <a:t>luôn</a:t>
            </a:r>
            <a:r>
              <a:rPr lang="en-US" sz="3200" dirty="0"/>
              <a:t> </a:t>
            </a:r>
            <a:r>
              <a:rPr lang="en-US" sz="3200" dirty="0" err="1"/>
              <a:t>luôn</a:t>
            </a:r>
            <a:r>
              <a:rPr lang="en-US" sz="3200" dirty="0"/>
              <a:t> </a:t>
            </a:r>
            <a:r>
              <a:rPr lang="en-US" sz="3200" dirty="0" err="1"/>
              <a:t>sẵn</a:t>
            </a:r>
            <a:r>
              <a:rPr lang="en-US" sz="3200" dirty="0"/>
              <a:t> </a:t>
            </a:r>
            <a:r>
              <a:rPr lang="en-US" sz="3200" dirty="0" err="1"/>
              <a:t>lòng</a:t>
            </a:r>
            <a:r>
              <a:rPr lang="en-US" sz="3200" dirty="0"/>
              <a:t> </a:t>
            </a:r>
            <a:r>
              <a:rPr lang="en-US" sz="3200" dirty="0" err="1"/>
              <a:t>phục</a:t>
            </a:r>
            <a:r>
              <a:rPr lang="en-US" sz="3200" dirty="0"/>
              <a:t> </a:t>
            </a:r>
            <a:r>
              <a:rPr lang="en-US" sz="3200" dirty="0" err="1"/>
              <a:t>vụ</a:t>
            </a:r>
            <a:r>
              <a:rPr lang="en-US" sz="3200" dirty="0"/>
              <a:t> </a:t>
            </a:r>
            <a:r>
              <a:rPr lang="en-US" sz="3200" dirty="0" err="1"/>
              <a:t>yêu</a:t>
            </a:r>
            <a:r>
              <a:rPr lang="en-US" sz="3200" dirty="0"/>
              <a:t> </a:t>
            </a:r>
            <a:r>
              <a:rPr lang="en-US" sz="3200" dirty="0" err="1"/>
              <a:t>cầu</a:t>
            </a:r>
            <a:r>
              <a:rPr lang="en-US" sz="3200" dirty="0"/>
              <a:t> </a:t>
            </a:r>
            <a:r>
              <a:rPr lang="en-US" sz="3200" dirty="0" err="1"/>
              <a:t>của</a:t>
            </a:r>
            <a:r>
              <a:rPr lang="en-US" sz="3200" dirty="0"/>
              <a:t> du </a:t>
            </a:r>
            <a:r>
              <a:rPr lang="en-US" sz="3200" dirty="0" err="1"/>
              <a:t>khách</a:t>
            </a:r>
            <a:r>
              <a:rPr lang="en-US" sz="3200" dirty="0"/>
              <a:t> </a:t>
            </a:r>
            <a:r>
              <a:rPr lang="en-US" sz="3200" dirty="0" err="1"/>
              <a:t>với</a:t>
            </a:r>
            <a:r>
              <a:rPr lang="en-US" sz="3200" dirty="0"/>
              <a:t> </a:t>
            </a:r>
            <a:r>
              <a:rPr lang="en-US" sz="3200" dirty="0" err="1"/>
              <a:t>thái</a:t>
            </a:r>
            <a:r>
              <a:rPr lang="en-US" sz="3200" dirty="0"/>
              <a:t> </a:t>
            </a:r>
            <a:r>
              <a:rPr lang="en-US" sz="3200" dirty="0" err="1"/>
              <a:t>độ</a:t>
            </a:r>
            <a:r>
              <a:rPr lang="en-US" sz="3200" dirty="0"/>
              <a:t> </a:t>
            </a:r>
            <a:r>
              <a:rPr lang="en-US" sz="3200" dirty="0" err="1"/>
              <a:t>niềm</a:t>
            </a:r>
            <a:r>
              <a:rPr lang="en-US" sz="3200" dirty="0"/>
              <a:t> </a:t>
            </a:r>
            <a:r>
              <a:rPr lang="en-US" sz="3200" dirty="0" err="1"/>
              <a:t>nở</a:t>
            </a:r>
            <a:r>
              <a:rPr lang="en-US" sz="3200" dirty="0"/>
              <a:t> </a:t>
            </a:r>
            <a:r>
              <a:rPr lang="en-US" sz="3200" dirty="0" err="1"/>
              <a:t>và</a:t>
            </a:r>
            <a:r>
              <a:rPr lang="en-US" sz="3200" dirty="0"/>
              <a:t> </a:t>
            </a:r>
            <a:r>
              <a:rPr lang="en-US" sz="3200" dirty="0" err="1"/>
              <a:t>chân</a:t>
            </a:r>
            <a:r>
              <a:rPr lang="en-US" sz="3200" dirty="0"/>
              <a:t> </a:t>
            </a:r>
            <a:r>
              <a:rPr lang="en-US" sz="3200" dirty="0" err="1" smtClean="0"/>
              <a:t>thành</a:t>
            </a:r>
            <a:r>
              <a:rPr lang="en-US" sz="3200" dirty="0" smtClean="0"/>
              <a:t>; (4) </a:t>
            </a:r>
            <a:r>
              <a:rPr lang="en-US" sz="3200" dirty="0" err="1" smtClean="0"/>
              <a:t>Khách</a:t>
            </a:r>
            <a:r>
              <a:rPr lang="en-US" sz="3200" dirty="0" smtClean="0"/>
              <a:t> </a:t>
            </a:r>
            <a:r>
              <a:rPr lang="en-US" sz="3200" dirty="0"/>
              <a:t>du </a:t>
            </a:r>
            <a:r>
              <a:rPr lang="en-US" sz="3200" dirty="0" err="1"/>
              <a:t>lịch</a:t>
            </a:r>
            <a:r>
              <a:rPr lang="en-US" sz="3200" dirty="0"/>
              <a:t> </a:t>
            </a:r>
            <a:r>
              <a:rPr lang="en-US" sz="3200" dirty="0" err="1"/>
              <a:t>được</a:t>
            </a:r>
            <a:r>
              <a:rPr lang="en-US" sz="3200" dirty="0"/>
              <a:t> </a:t>
            </a:r>
            <a:r>
              <a:rPr lang="en-US" sz="3200" dirty="0" err="1"/>
              <a:t>hỗ</a:t>
            </a:r>
            <a:r>
              <a:rPr lang="en-US" sz="3200" dirty="0"/>
              <a:t> </a:t>
            </a:r>
            <a:r>
              <a:rPr lang="en-US" sz="3200" dirty="0" err="1"/>
              <a:t>trợ</a:t>
            </a:r>
            <a:r>
              <a:rPr lang="en-US" sz="3200" dirty="0"/>
              <a:t> an </a:t>
            </a:r>
            <a:r>
              <a:rPr lang="en-US" sz="3200" dirty="0" err="1"/>
              <a:t>ninh</a:t>
            </a:r>
            <a:r>
              <a:rPr lang="en-US" sz="3200" dirty="0"/>
              <a:t> </a:t>
            </a:r>
            <a:r>
              <a:rPr lang="en-US" sz="3200" dirty="0" err="1" smtClean="0"/>
              <a:t>tốt</a:t>
            </a:r>
            <a:r>
              <a:rPr lang="en-US" sz="3200" dirty="0" smtClean="0"/>
              <a:t>; (5)</a:t>
            </a:r>
            <a:r>
              <a:rPr lang="en-US" sz="3200" dirty="0" err="1" smtClean="0"/>
              <a:t>Khách</a:t>
            </a:r>
            <a:r>
              <a:rPr lang="en-US" sz="3200" dirty="0" smtClean="0"/>
              <a:t> </a:t>
            </a:r>
            <a:r>
              <a:rPr lang="en-US" sz="3200" dirty="0"/>
              <a:t>du </a:t>
            </a:r>
            <a:r>
              <a:rPr lang="en-US" sz="3200" dirty="0" err="1"/>
              <a:t>lịch</a:t>
            </a:r>
            <a:r>
              <a:rPr lang="en-US" sz="3200" dirty="0"/>
              <a:t> </a:t>
            </a:r>
            <a:r>
              <a:rPr lang="en-US" sz="3200" dirty="0" err="1"/>
              <a:t>cảm</a:t>
            </a:r>
            <a:r>
              <a:rPr lang="en-US" sz="3200" dirty="0"/>
              <a:t> </a:t>
            </a:r>
            <a:r>
              <a:rPr lang="en-US" sz="3200" dirty="0" err="1"/>
              <a:t>thấy</a:t>
            </a:r>
            <a:r>
              <a:rPr lang="en-US" sz="3200" dirty="0"/>
              <a:t> an </a:t>
            </a:r>
            <a:r>
              <a:rPr lang="en-US" sz="3200" dirty="0" err="1"/>
              <a:t>toàn</a:t>
            </a:r>
            <a:r>
              <a:rPr lang="en-US" sz="3200" dirty="0"/>
              <a:t> </a:t>
            </a:r>
            <a:r>
              <a:rPr lang="en-US" sz="3200" dirty="0" err="1"/>
              <a:t>khi</a:t>
            </a:r>
            <a:r>
              <a:rPr lang="en-US" sz="3200" dirty="0"/>
              <a:t> </a:t>
            </a:r>
            <a:r>
              <a:rPr lang="en-US" sz="3200" dirty="0" err="1"/>
              <a:t>đi</a:t>
            </a:r>
            <a:r>
              <a:rPr lang="en-US" sz="3200" dirty="0"/>
              <a:t> du </a:t>
            </a:r>
            <a:r>
              <a:rPr lang="en-US" sz="3200" dirty="0" err="1"/>
              <a:t>lịch</a:t>
            </a:r>
            <a:r>
              <a:rPr lang="en-US" sz="3200" dirty="0"/>
              <a:t> </a:t>
            </a:r>
            <a:r>
              <a:rPr lang="en-US" sz="3200" dirty="0" err="1" smtClean="0"/>
              <a:t>tại</a:t>
            </a:r>
            <a:r>
              <a:rPr lang="en-US" sz="3200" dirty="0" smtClean="0"/>
              <a:t> ĐP; (6)</a:t>
            </a:r>
            <a:r>
              <a:rPr lang="en-US" sz="3200" dirty="0" err="1" smtClean="0"/>
              <a:t>Người</a:t>
            </a:r>
            <a:r>
              <a:rPr lang="en-US" sz="3200" dirty="0" smtClean="0"/>
              <a:t> </a:t>
            </a:r>
            <a:r>
              <a:rPr lang="en-US" sz="3200" dirty="0" err="1"/>
              <a:t>dân</a:t>
            </a:r>
            <a:r>
              <a:rPr lang="en-US" sz="3200" dirty="0"/>
              <a:t> </a:t>
            </a:r>
            <a:r>
              <a:rPr lang="en-US" sz="3200" dirty="0" err="1"/>
              <a:t>địa</a:t>
            </a:r>
            <a:r>
              <a:rPr lang="en-US" sz="3200" dirty="0"/>
              <a:t> </a:t>
            </a:r>
            <a:r>
              <a:rPr lang="en-US" sz="3200" dirty="0" err="1"/>
              <a:t>phương</a:t>
            </a:r>
            <a:r>
              <a:rPr lang="en-US" sz="3200" dirty="0"/>
              <a:t> </a:t>
            </a:r>
            <a:r>
              <a:rPr lang="en-US" sz="3200" dirty="0" err="1"/>
              <a:t>luôn</a:t>
            </a:r>
            <a:r>
              <a:rPr lang="en-US" sz="3200" dirty="0"/>
              <a:t> </a:t>
            </a:r>
            <a:r>
              <a:rPr lang="en-US" sz="3200" dirty="0" err="1"/>
              <a:t>tỏ</a:t>
            </a:r>
            <a:r>
              <a:rPr lang="en-US" sz="3200" dirty="0"/>
              <a:t> </a:t>
            </a:r>
            <a:r>
              <a:rPr lang="en-US" sz="3200" dirty="0" err="1"/>
              <a:t>ra</a:t>
            </a:r>
            <a:r>
              <a:rPr lang="en-US" sz="3200" dirty="0"/>
              <a:t> </a:t>
            </a:r>
            <a:r>
              <a:rPr lang="en-US" sz="3200" dirty="0" err="1"/>
              <a:t>thân</a:t>
            </a:r>
            <a:r>
              <a:rPr lang="en-US" sz="3200" dirty="0"/>
              <a:t> </a:t>
            </a:r>
            <a:r>
              <a:rPr lang="en-US" sz="3200" dirty="0" err="1"/>
              <a:t>thiện</a:t>
            </a:r>
            <a:r>
              <a:rPr lang="en-US" sz="3200" dirty="0"/>
              <a:t>, </a:t>
            </a:r>
            <a:r>
              <a:rPr lang="en-US" sz="3200" dirty="0" err="1"/>
              <a:t>vui</a:t>
            </a:r>
            <a:r>
              <a:rPr lang="en-US" sz="3200" dirty="0"/>
              <a:t> </a:t>
            </a:r>
            <a:r>
              <a:rPr lang="en-US" sz="3200" dirty="0" err="1"/>
              <a:t>vẻ</a:t>
            </a:r>
            <a:r>
              <a:rPr lang="en-US" sz="3200" dirty="0"/>
              <a:t> </a:t>
            </a:r>
            <a:r>
              <a:rPr lang="en-US" sz="3200" dirty="0" err="1"/>
              <a:t>và</a:t>
            </a:r>
            <a:r>
              <a:rPr lang="en-US" sz="3200" dirty="0"/>
              <a:t> </a:t>
            </a:r>
            <a:r>
              <a:rPr lang="en-US" sz="3200" dirty="0" err="1"/>
              <a:t>mến</a:t>
            </a:r>
            <a:r>
              <a:rPr lang="en-US" sz="3200" dirty="0"/>
              <a:t> </a:t>
            </a:r>
            <a:r>
              <a:rPr lang="en-US" sz="3200" dirty="0" err="1"/>
              <a:t>khá</a:t>
            </a:r>
            <a:endParaRPr lang="en-US" sz="3200" dirty="0">
              <a:solidFill>
                <a:srgbClr val="FF0000"/>
              </a:solidFill>
              <a:latin typeface="Segoe UI" panose="020B0502040204020203" pitchFamily="34" charset="0"/>
              <a:ea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95972708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744394"/>
            <a:ext cx="10515600" cy="4783015"/>
          </a:xfrm>
        </p:spPr>
        <p:txBody>
          <a:bodyPr>
            <a:noAutofit/>
          </a:bodyPr>
          <a:lstStyle/>
          <a:p>
            <a:pPr marL="0" lvl="0" indent="0" algn="just">
              <a:buNone/>
            </a:pPr>
            <a:endParaRPr lang="en-US" sz="3300" b="1" dirty="0" smtClean="0">
              <a:solidFill>
                <a:srgbClr val="FF0000"/>
              </a:solidFill>
              <a:effectLst/>
            </a:endParaRPr>
          </a:p>
          <a:p>
            <a:pPr marL="0" lvl="0" indent="0" algn="just">
              <a:buNone/>
            </a:pPr>
            <a:endParaRPr lang="en-US" sz="3300" b="1" dirty="0">
              <a:solidFill>
                <a:srgbClr val="FF0000"/>
              </a:solidFill>
              <a:effectLst/>
            </a:endParaRPr>
          </a:p>
        </p:txBody>
      </p:sp>
      <p:sp>
        <p:nvSpPr>
          <p:cNvPr id="9" name="TextBox 8"/>
          <p:cNvSpPr txBox="1"/>
          <p:nvPr/>
        </p:nvSpPr>
        <p:spPr>
          <a:xfrm>
            <a:off x="10311619" y="2518118"/>
            <a:ext cx="281354" cy="369332"/>
          </a:xfrm>
          <a:prstGeom prst="rect">
            <a:avLst/>
          </a:prstGeom>
          <a:noFill/>
        </p:spPr>
        <p:txBody>
          <a:bodyPr wrap="square" rtlCol="0">
            <a:spAutoFit/>
          </a:bodyPr>
          <a:lstStyle/>
          <a:p>
            <a:r>
              <a:rPr lang="en-US" b="1" dirty="0" smtClean="0">
                <a:solidFill>
                  <a:schemeClr val="bg1"/>
                </a:solidFill>
              </a:rPr>
              <a:t>%</a:t>
            </a:r>
            <a:endParaRPr lang="en-US" b="1" dirty="0">
              <a:solidFill>
                <a:schemeClr val="bg1"/>
              </a:solidFill>
            </a:endParaRPr>
          </a:p>
        </p:txBody>
      </p:sp>
      <p:sp>
        <p:nvSpPr>
          <p:cNvPr id="5" name="Title 4"/>
          <p:cNvSpPr>
            <a:spLocks noGrp="1"/>
          </p:cNvSpPr>
          <p:nvPr>
            <p:ph type="title"/>
          </p:nvPr>
        </p:nvSpPr>
        <p:spPr>
          <a:xfrm>
            <a:off x="1021081" y="0"/>
            <a:ext cx="10515600" cy="545252"/>
          </a:xfrm>
        </p:spPr>
        <p:txBody>
          <a:bodyPr/>
          <a:lstStyle/>
          <a:p>
            <a:r>
              <a:rPr lang="en-US" b="1" dirty="0">
                <a:solidFill>
                  <a:srgbClr val="FF0000"/>
                </a:solidFill>
              </a:rPr>
              <a:t> 5.4 </a:t>
            </a:r>
            <a:r>
              <a:rPr lang="en-US" b="1" dirty="0" err="1">
                <a:solidFill>
                  <a:srgbClr val="FF0000"/>
                </a:solidFill>
              </a:rPr>
              <a:t>Kết</a:t>
            </a:r>
            <a:r>
              <a:rPr lang="en-US" b="1" dirty="0">
                <a:solidFill>
                  <a:srgbClr val="FF0000"/>
                </a:solidFill>
              </a:rPr>
              <a:t> </a:t>
            </a:r>
            <a:r>
              <a:rPr lang="en-US" b="1" dirty="0" err="1">
                <a:solidFill>
                  <a:srgbClr val="FF0000"/>
                </a:solidFill>
              </a:rPr>
              <a:t>quả</a:t>
            </a:r>
            <a:r>
              <a:rPr lang="en-US" b="1" dirty="0">
                <a:solidFill>
                  <a:srgbClr val="FF0000"/>
                </a:solidFill>
              </a:rPr>
              <a:t> </a:t>
            </a:r>
            <a:r>
              <a:rPr lang="en-US" b="1" dirty="0" err="1">
                <a:solidFill>
                  <a:srgbClr val="FF0000"/>
                </a:solidFill>
              </a:rPr>
              <a:t>khảo</a:t>
            </a:r>
            <a:r>
              <a:rPr lang="en-US" b="1" dirty="0">
                <a:solidFill>
                  <a:srgbClr val="FF0000"/>
                </a:solidFill>
              </a:rPr>
              <a:t> </a:t>
            </a:r>
            <a:r>
              <a:rPr lang="en-US" b="1" dirty="0" err="1">
                <a:solidFill>
                  <a:srgbClr val="FF0000"/>
                </a:solidFill>
              </a:rPr>
              <a:t>sát</a:t>
            </a:r>
            <a:endParaRPr lang="en-US" dirty="0"/>
          </a:p>
        </p:txBody>
      </p:sp>
      <p:sp>
        <p:nvSpPr>
          <p:cNvPr id="10" name="Content Placeholder 2">
            <a:extLst>
              <a:ext uri="{FF2B5EF4-FFF2-40B4-BE49-F238E27FC236}">
                <a16:creationId xmlns:a16="http://schemas.microsoft.com/office/drawing/2014/main" xmlns="" id="{2738BDAD-5BAE-4D60-8FCA-2F239765E8A6}"/>
              </a:ext>
            </a:extLst>
          </p:cNvPr>
          <p:cNvSpPr txBox="1">
            <a:spLocks/>
          </p:cNvSpPr>
          <p:nvPr/>
        </p:nvSpPr>
        <p:spPr>
          <a:xfrm>
            <a:off x="964809" y="1871003"/>
            <a:ext cx="10515600" cy="4783015"/>
          </a:xfrm>
          <a:prstGeom prst="rect">
            <a:avLst/>
          </a:prstGeom>
          <a:solidFill>
            <a:schemeClr val="accent4">
              <a:lumMod val="20000"/>
              <a:lumOff val="80000"/>
            </a:schemeClr>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endPar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endParaRPr>
          </a:p>
        </p:txBody>
      </p:sp>
      <p:sp>
        <p:nvSpPr>
          <p:cNvPr id="6" name="TextBox 5"/>
          <p:cNvSpPr txBox="1"/>
          <p:nvPr/>
        </p:nvSpPr>
        <p:spPr>
          <a:xfrm>
            <a:off x="1547446" y="520505"/>
            <a:ext cx="9777046" cy="861774"/>
          </a:xfrm>
          <a:prstGeom prst="rect">
            <a:avLst/>
          </a:prstGeom>
          <a:noFill/>
        </p:spPr>
        <p:txBody>
          <a:bodyPr wrap="square" rtlCol="0">
            <a:spAutoFit/>
          </a:bodyPr>
          <a:lstStyle/>
          <a:p>
            <a:pPr marL="285750" lvl="0" indent="-285750">
              <a:buFont typeface="Wingdings" panose="05000000000000000000" pitchFamily="2" charset="2"/>
              <a:buChar char="q"/>
            </a:pPr>
            <a:r>
              <a:rPr lang="en-US" b="1" dirty="0">
                <a:solidFill>
                  <a:schemeClr val="accent1"/>
                </a:solidFill>
                <a:ea typeface="Calibri" panose="020F0502020204030204" pitchFamily="34" charset="0"/>
                <a:cs typeface="Arial" panose="020B0604020202020204" pitchFamily="34" charset="0"/>
              </a:rPr>
              <a:t> </a:t>
            </a:r>
            <a:r>
              <a:rPr lang="en-US" sz="3200" b="1" dirty="0" err="1">
                <a:solidFill>
                  <a:schemeClr val="accent1"/>
                </a:solidFill>
                <a:ea typeface="Calibri" panose="020F0502020204030204" pitchFamily="34" charset="0"/>
                <a:cs typeface="Arial" panose="020B0604020202020204" pitchFamily="34" charset="0"/>
              </a:rPr>
              <a:t>Về</a:t>
            </a:r>
            <a:r>
              <a:rPr lang="en-US" sz="3200" b="1" dirty="0">
                <a:solidFill>
                  <a:schemeClr val="accent1"/>
                </a:solidFill>
                <a:ea typeface="Calibri" panose="020F0502020204030204" pitchFamily="34" charset="0"/>
                <a:cs typeface="Arial" panose="020B0604020202020204" pitchFamily="34" charset="0"/>
              </a:rPr>
              <a:t> </a:t>
            </a:r>
            <a:r>
              <a:rPr lang="en-US" sz="3200" b="1" dirty="0" err="1">
                <a:solidFill>
                  <a:schemeClr val="accent1"/>
                </a:solidFill>
                <a:ea typeface="Calibri" panose="020F0502020204030204" pitchFamily="34" charset="0"/>
                <a:cs typeface="Arial" panose="020B0604020202020204" pitchFamily="34" charset="0"/>
              </a:rPr>
              <a:t>yếu</a:t>
            </a:r>
            <a:r>
              <a:rPr lang="en-US" sz="3200" b="1" dirty="0">
                <a:solidFill>
                  <a:schemeClr val="accent1"/>
                </a:solidFill>
                <a:ea typeface="Calibri" panose="020F0502020204030204" pitchFamily="34" charset="0"/>
                <a:cs typeface="Arial" panose="020B0604020202020204" pitchFamily="34" charset="0"/>
              </a:rPr>
              <a:t> </a:t>
            </a:r>
            <a:r>
              <a:rPr lang="en-US" sz="3200" b="1" dirty="0" err="1">
                <a:solidFill>
                  <a:schemeClr val="accent1"/>
                </a:solidFill>
                <a:ea typeface="Calibri" panose="020F0502020204030204" pitchFamily="34" charset="0"/>
                <a:cs typeface="Arial" panose="020B0604020202020204" pitchFamily="34" charset="0"/>
              </a:rPr>
              <a:t>tố</a:t>
            </a:r>
            <a:r>
              <a:rPr lang="en-US" sz="3200" b="1" dirty="0">
                <a:solidFill>
                  <a:schemeClr val="accent1"/>
                </a:solidFill>
                <a:ea typeface="Calibri" panose="020F0502020204030204" pitchFamily="34" charset="0"/>
                <a:cs typeface="Arial" panose="020B0604020202020204" pitchFamily="34" charset="0"/>
              </a:rPr>
              <a:t> </a:t>
            </a:r>
            <a:r>
              <a:rPr lang="en-US" sz="3200" b="1" i="1" dirty="0" smtClean="0">
                <a:solidFill>
                  <a:schemeClr val="accent1"/>
                </a:solidFill>
              </a:rPr>
              <a:t>“Con </a:t>
            </a:r>
            <a:r>
              <a:rPr lang="en-US" sz="3200" b="1" i="1" dirty="0" err="1" smtClean="0">
                <a:solidFill>
                  <a:schemeClr val="accent1"/>
                </a:solidFill>
              </a:rPr>
              <a:t>người</a:t>
            </a:r>
            <a:r>
              <a:rPr lang="en-US" sz="3200" b="1" i="1" dirty="0" smtClean="0">
                <a:solidFill>
                  <a:schemeClr val="accent1"/>
                </a:solidFill>
              </a:rPr>
              <a:t>”</a:t>
            </a:r>
            <a:endParaRPr lang="en-US" sz="3200" dirty="0">
              <a:solidFill>
                <a:schemeClr val="accent1"/>
              </a:solidFill>
            </a:endParaRPr>
          </a:p>
          <a:p>
            <a:pPr marL="285750" indent="-285750">
              <a:buFont typeface="Wingdings" panose="05000000000000000000" pitchFamily="2" charset="2"/>
              <a:buChar char="q"/>
            </a:pPr>
            <a:endParaRPr lang="en-US" dirty="0"/>
          </a:p>
        </p:txBody>
      </p:sp>
      <p:sp>
        <p:nvSpPr>
          <p:cNvPr id="7" name="Content Placeholder 2">
            <a:extLst>
              <a:ext uri="{FF2B5EF4-FFF2-40B4-BE49-F238E27FC236}">
                <a16:creationId xmlns:a16="http://schemas.microsoft.com/office/drawing/2014/main" xmlns="" id="{2F6F92A1-7BE2-4F07-B8F6-C73192C4F950}"/>
              </a:ext>
            </a:extLst>
          </p:cNvPr>
          <p:cNvSpPr txBox="1">
            <a:spLocks/>
          </p:cNvSpPr>
          <p:nvPr/>
        </p:nvSpPr>
        <p:spPr>
          <a:xfrm>
            <a:off x="781930" y="1069229"/>
            <a:ext cx="10515600" cy="5788771"/>
          </a:xfrm>
          <a:prstGeom prst="rect">
            <a:avLst/>
          </a:prstGeom>
          <a:solidFill>
            <a:schemeClr val="accent4">
              <a:lumMod val="20000"/>
              <a:lumOff val="80000"/>
            </a:schemeClr>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0000"/>
              </a:lnSpc>
              <a:buNone/>
            </a:pP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smtClean="0">
                <a:solidFill>
                  <a:srgbClr val="FF0000"/>
                </a:solidFill>
                <a:latin typeface="Segoe UI" panose="020B0502040204020203" pitchFamily="34" charset="0"/>
                <a:ea typeface="Segoe UI" panose="020B0502040204020203" pitchFamily="34" charset="0"/>
                <a:cs typeface="Segoe UI" panose="020B0502040204020203" pitchFamily="34" charset="0"/>
              </a:rPr>
              <a:t>Nhìn</a:t>
            </a:r>
            <a:r>
              <a:rPr lang="en-US" sz="3200" dirty="0" smtClean="0">
                <a:solidFill>
                  <a:srgbClr val="FF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FF0000"/>
                </a:solidFill>
                <a:latin typeface="Segoe UI" panose="020B0502040204020203" pitchFamily="34" charset="0"/>
                <a:ea typeface="Segoe UI" panose="020B0502040204020203" pitchFamily="34" charset="0"/>
                <a:cs typeface="Segoe UI" panose="020B0502040204020203" pitchFamily="34" charset="0"/>
              </a:rPr>
              <a:t>chung</a:t>
            </a:r>
            <a:r>
              <a:rPr lang="en-US" sz="3200" dirty="0">
                <a:solidFill>
                  <a:srgbClr val="FF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FF0000"/>
                </a:solidFill>
                <a:latin typeface="Segoe UI" panose="020B0502040204020203" pitchFamily="34" charset="0"/>
                <a:ea typeface="Segoe UI" panose="020B0502040204020203" pitchFamily="34" charset="0"/>
                <a:cs typeface="Segoe UI" panose="020B0502040204020203" pitchFamily="34" charset="0"/>
              </a:rPr>
              <a:t>Khách</a:t>
            </a:r>
            <a:r>
              <a:rPr lang="en-US" sz="3200" dirty="0">
                <a:solidFill>
                  <a:srgbClr val="FF0000"/>
                </a:solidFill>
                <a:latin typeface="Segoe UI" panose="020B0502040204020203" pitchFamily="34" charset="0"/>
                <a:ea typeface="Segoe UI" panose="020B0502040204020203" pitchFamily="34" charset="0"/>
                <a:cs typeface="Segoe UI" panose="020B0502040204020203" pitchFamily="34" charset="0"/>
              </a:rPr>
              <a:t> du </a:t>
            </a:r>
            <a:r>
              <a:rPr lang="en-US" sz="3200" dirty="0" err="1">
                <a:solidFill>
                  <a:srgbClr val="FF0000"/>
                </a:solidFill>
                <a:latin typeface="Segoe UI" panose="020B0502040204020203" pitchFamily="34" charset="0"/>
                <a:ea typeface="Segoe UI" panose="020B0502040204020203" pitchFamily="34" charset="0"/>
                <a:cs typeface="Segoe UI" panose="020B0502040204020203" pitchFamily="34" charset="0"/>
              </a:rPr>
              <a:t>lịch</a:t>
            </a:r>
            <a:r>
              <a:rPr lang="en-US" sz="3200" dirty="0">
                <a:solidFill>
                  <a:srgbClr val="FF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FF0000"/>
                </a:solidFill>
                <a:latin typeface="Segoe UI" panose="020B0502040204020203" pitchFamily="34" charset="0"/>
                <a:ea typeface="Segoe UI" panose="020B0502040204020203" pitchFamily="34" charset="0"/>
                <a:cs typeface="Segoe UI" panose="020B0502040204020203" pitchFamily="34" charset="0"/>
              </a:rPr>
              <a:t>đến</a:t>
            </a:r>
            <a:r>
              <a:rPr lang="en-US" sz="3200" dirty="0">
                <a:solidFill>
                  <a:srgbClr val="FF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FF0000"/>
                </a:solidFill>
                <a:latin typeface="Segoe UI" panose="020B0502040204020203" pitchFamily="34" charset="0"/>
                <a:ea typeface="Segoe UI" panose="020B0502040204020203" pitchFamily="34" charset="0"/>
                <a:cs typeface="Segoe UI" panose="020B0502040204020203" pitchFamily="34" charset="0"/>
              </a:rPr>
              <a:t>Đắk</a:t>
            </a:r>
            <a:r>
              <a:rPr lang="en-US" sz="3200" dirty="0">
                <a:solidFill>
                  <a:srgbClr val="FF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FF0000"/>
                </a:solidFill>
                <a:latin typeface="Segoe UI" panose="020B0502040204020203" pitchFamily="34" charset="0"/>
                <a:ea typeface="Segoe UI" panose="020B0502040204020203" pitchFamily="34" charset="0"/>
                <a:cs typeface="Segoe UI" panose="020B0502040204020203" pitchFamily="34" charset="0"/>
              </a:rPr>
              <a:t>Nông</a:t>
            </a:r>
            <a:r>
              <a:rPr lang="en-US" sz="3200" dirty="0">
                <a:solidFill>
                  <a:srgbClr val="FF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FF0000"/>
                </a:solidFill>
                <a:latin typeface="Segoe UI" panose="020B0502040204020203" pitchFamily="34" charset="0"/>
                <a:ea typeface="Segoe UI" panose="020B0502040204020203" pitchFamily="34" charset="0"/>
                <a:cs typeface="Segoe UI" panose="020B0502040204020203" pitchFamily="34" charset="0"/>
              </a:rPr>
              <a:t>đánh</a:t>
            </a:r>
            <a:r>
              <a:rPr lang="en-US" sz="3200" dirty="0">
                <a:solidFill>
                  <a:srgbClr val="FF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FF0000"/>
                </a:solidFill>
                <a:latin typeface="Segoe UI" panose="020B0502040204020203" pitchFamily="34" charset="0"/>
                <a:ea typeface="Segoe UI" panose="020B0502040204020203" pitchFamily="34" charset="0"/>
                <a:cs typeface="Segoe UI" panose="020B0502040204020203" pitchFamily="34" charset="0"/>
              </a:rPr>
              <a:t>giá</a:t>
            </a:r>
            <a:r>
              <a:rPr lang="en-US" sz="3200" dirty="0">
                <a:solidFill>
                  <a:srgbClr val="FF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FF0000"/>
                </a:solidFill>
                <a:latin typeface="Segoe UI" panose="020B0502040204020203" pitchFamily="34" charset="0"/>
                <a:ea typeface="Segoe UI" panose="020B0502040204020203" pitchFamily="34" charset="0"/>
                <a:cs typeface="Segoe UI" panose="020B0502040204020203" pitchFamily="34" charset="0"/>
              </a:rPr>
              <a:t>khá</a:t>
            </a:r>
            <a:r>
              <a:rPr lang="en-US" sz="3200" dirty="0">
                <a:solidFill>
                  <a:srgbClr val="FF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FF0000"/>
                </a:solidFill>
                <a:latin typeface="Segoe UI" panose="020B0502040204020203" pitchFamily="34" charset="0"/>
                <a:ea typeface="Segoe UI" panose="020B0502040204020203" pitchFamily="34" charset="0"/>
                <a:cs typeface="Segoe UI" panose="020B0502040204020203" pitchFamily="34" charset="0"/>
              </a:rPr>
              <a:t>cao</a:t>
            </a:r>
            <a:r>
              <a:rPr lang="en-US" sz="3200" dirty="0">
                <a:solidFill>
                  <a:srgbClr val="FF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FF0000"/>
                </a:solidFill>
                <a:latin typeface="Segoe UI" panose="020B0502040204020203" pitchFamily="34" charset="0"/>
                <a:ea typeface="Segoe UI" panose="020B0502040204020203" pitchFamily="34" charset="0"/>
                <a:cs typeface="Segoe UI" panose="020B0502040204020203" pitchFamily="34" charset="0"/>
              </a:rPr>
              <a:t>yếu</a:t>
            </a:r>
            <a:r>
              <a:rPr lang="en-US" sz="3200" dirty="0">
                <a:solidFill>
                  <a:srgbClr val="FF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FF0000"/>
                </a:solidFill>
                <a:latin typeface="Segoe UI" panose="020B0502040204020203" pitchFamily="34" charset="0"/>
                <a:ea typeface="Segoe UI" panose="020B0502040204020203" pitchFamily="34" charset="0"/>
                <a:cs typeface="Segoe UI" panose="020B0502040204020203" pitchFamily="34" charset="0"/>
              </a:rPr>
              <a:t>tố</a:t>
            </a:r>
            <a:r>
              <a:rPr lang="en-US" sz="3200" dirty="0">
                <a:solidFill>
                  <a:srgbClr val="FF0000"/>
                </a:solidFill>
                <a:latin typeface="Segoe UI" panose="020B0502040204020203" pitchFamily="34" charset="0"/>
                <a:ea typeface="Segoe UI" panose="020B0502040204020203" pitchFamily="34" charset="0"/>
                <a:cs typeface="Segoe UI" panose="020B0502040204020203" pitchFamily="34" charset="0"/>
              </a:rPr>
              <a:t> con </a:t>
            </a:r>
            <a:r>
              <a:rPr lang="en-US" sz="3200" dirty="0" err="1">
                <a:solidFill>
                  <a:srgbClr val="FF0000"/>
                </a:solidFill>
                <a:latin typeface="Segoe UI" panose="020B0502040204020203" pitchFamily="34" charset="0"/>
                <a:ea typeface="Segoe UI" panose="020B0502040204020203" pitchFamily="34" charset="0"/>
                <a:cs typeface="Segoe UI" panose="020B0502040204020203" pitchFamily="34" charset="0"/>
              </a:rPr>
              <a:t>người</a:t>
            </a:r>
            <a:r>
              <a:rPr lang="en-US" sz="3200" dirty="0">
                <a:solidFill>
                  <a:srgbClr val="FF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FF0000"/>
                </a:solidFill>
                <a:latin typeface="Segoe UI" panose="020B0502040204020203" pitchFamily="34" charset="0"/>
                <a:ea typeface="Segoe UI" panose="020B0502040204020203" pitchFamily="34" charset="0"/>
                <a:cs typeface="Segoe UI" panose="020B0502040204020203" pitchFamily="34" charset="0"/>
              </a:rPr>
              <a:t>của</a:t>
            </a:r>
            <a:r>
              <a:rPr lang="en-US" sz="3200" dirty="0">
                <a:solidFill>
                  <a:srgbClr val="FF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FF0000"/>
                </a:solidFill>
                <a:latin typeface="Segoe UI" panose="020B0502040204020203" pitchFamily="34" charset="0"/>
                <a:ea typeface="Segoe UI" panose="020B0502040204020203" pitchFamily="34" charset="0"/>
                <a:cs typeface="Segoe UI" panose="020B0502040204020203" pitchFamily="34" charset="0"/>
              </a:rPr>
              <a:t>địa</a:t>
            </a:r>
            <a:r>
              <a:rPr lang="en-US" sz="3200" dirty="0">
                <a:solidFill>
                  <a:srgbClr val="FF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FF0000"/>
                </a:solidFill>
                <a:latin typeface="Segoe UI" panose="020B0502040204020203" pitchFamily="34" charset="0"/>
                <a:ea typeface="Segoe UI" panose="020B0502040204020203" pitchFamily="34" charset="0"/>
                <a:cs typeface="Segoe UI" panose="020B0502040204020203" pitchFamily="34" charset="0"/>
              </a:rPr>
              <a:t>phương</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trong</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đó</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biến</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số</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6: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Người</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dân</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thân</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thiện</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vui</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vẻ</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mến</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khách</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được</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khách</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du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lịch</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đánh</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giá</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cao</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nhất</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với</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78,30 % ý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kiến</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đồng</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ý.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Tiếp</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theo</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là</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lĩnh</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vực</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an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ninh</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trật</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tự</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tại</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địa</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phương</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cũng</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được</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khách</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du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lịch</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đánh</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giá</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cao</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thể</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hiện</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ở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biến</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số</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5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có</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56,6 %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đồng</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ý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và</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biến</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số</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4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có</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55,6 % </a:t>
            </a:r>
            <a:r>
              <a:rPr lang="en-US" sz="3200" dirty="0" err="1">
                <a:solidFill>
                  <a:srgbClr val="000000"/>
                </a:solidFill>
                <a:latin typeface="Segoe UI" panose="020B0502040204020203" pitchFamily="34" charset="0"/>
                <a:ea typeface="Segoe UI" panose="020B0502040204020203" pitchFamily="34" charset="0"/>
                <a:cs typeface="Segoe UI" panose="020B0502040204020203" pitchFamily="34" charset="0"/>
              </a:rPr>
              <a:t>đồng</a:t>
            </a: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ý. </a:t>
            </a:r>
            <a:r>
              <a:rPr lang="en-US" sz="3200" b="1"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Đây</a:t>
            </a:r>
            <a:r>
              <a:rPr lang="en-US" sz="3200" b="1"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b="1"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có</a:t>
            </a:r>
            <a:r>
              <a:rPr lang="en-US" sz="3200" b="1"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b="1"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thể</a:t>
            </a:r>
            <a:r>
              <a:rPr lang="en-US" sz="3200" b="1"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b="1"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được</a:t>
            </a:r>
            <a:r>
              <a:rPr lang="en-US" sz="3200" b="1"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b="1"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xem</a:t>
            </a:r>
            <a:r>
              <a:rPr lang="en-US" sz="3200" b="1"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b="1"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là</a:t>
            </a:r>
            <a:r>
              <a:rPr lang="en-US" sz="3200" b="1"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b="1"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những</a:t>
            </a:r>
            <a:r>
              <a:rPr lang="en-US" sz="3200" b="1"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b="1"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thế</a:t>
            </a:r>
            <a:r>
              <a:rPr lang="en-US" sz="3200" b="1"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b="1"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mạnh</a:t>
            </a:r>
            <a:r>
              <a:rPr lang="en-US" sz="3200" b="1"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b="1"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của</a:t>
            </a:r>
            <a:r>
              <a:rPr lang="en-US" sz="3200" b="1"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b="1"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Đắk</a:t>
            </a:r>
            <a:r>
              <a:rPr lang="en-US" sz="3200" b="1"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b="1"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Nông</a:t>
            </a:r>
            <a:r>
              <a:rPr lang="en-US" sz="3200" b="1"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b="1"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trong</a:t>
            </a:r>
            <a:r>
              <a:rPr lang="en-US" sz="3200" b="1"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b="1"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thu</a:t>
            </a:r>
            <a:r>
              <a:rPr lang="en-US" sz="3200" b="1"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b="1"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hút</a:t>
            </a:r>
            <a:r>
              <a:rPr lang="en-US" sz="3200" b="1"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b="1"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khách</a:t>
            </a:r>
            <a:r>
              <a:rPr lang="en-US" sz="3200" b="1" i="1" dirty="0">
                <a:solidFill>
                  <a:srgbClr val="0070C0"/>
                </a:solidFill>
                <a:latin typeface="Segoe UI" panose="020B0502040204020203" pitchFamily="34" charset="0"/>
                <a:ea typeface="Segoe UI" panose="020B0502040204020203" pitchFamily="34" charset="0"/>
                <a:cs typeface="Segoe UI" panose="020B0502040204020203" pitchFamily="34" charset="0"/>
              </a:rPr>
              <a:t> du </a:t>
            </a:r>
            <a:r>
              <a:rPr lang="en-US" sz="3200" b="1"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lịch</a:t>
            </a:r>
            <a:r>
              <a:rPr lang="en-US" sz="3200" b="1"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b="1"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tỉnh</a:t>
            </a:r>
            <a:r>
              <a:rPr lang="en-US" sz="3200" b="1"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b="1"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cần</a:t>
            </a:r>
            <a:r>
              <a:rPr lang="en-US" sz="3200" b="1"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b="1"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phát</a:t>
            </a:r>
            <a:r>
              <a:rPr lang="en-US" sz="3200" b="1"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b="1"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huy</a:t>
            </a:r>
            <a:r>
              <a:rPr lang="en-US" sz="3200" b="1"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b="1"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những</a:t>
            </a:r>
            <a:r>
              <a:rPr lang="en-US" sz="3200" b="1"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b="1"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yếu</a:t>
            </a:r>
            <a:r>
              <a:rPr lang="en-US" sz="3200" b="1"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b="1"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tố</a:t>
            </a:r>
            <a:r>
              <a:rPr lang="en-US" sz="3200" b="1"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200" b="1"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này</a:t>
            </a:r>
            <a:r>
              <a:rPr lang="en-US" sz="3200" i="1" dirty="0">
                <a:solidFill>
                  <a:srgbClr val="0070C0"/>
                </a:solidFill>
                <a:latin typeface="Segoe UI" panose="020B0502040204020203" pitchFamily="34" charset="0"/>
                <a:ea typeface="Segoe UI" panose="020B0502040204020203" pitchFamily="34" charset="0"/>
                <a:cs typeface="Segoe UI" panose="020B0502040204020203" pitchFamily="34" charset="0"/>
              </a:rPr>
              <a:t>.</a:t>
            </a:r>
          </a:p>
        </p:txBody>
      </p:sp>
    </p:spTree>
    <p:extLst>
      <p:ext uri="{BB962C8B-B14F-4D97-AF65-F5344CB8AC3E}">
        <p14:creationId xmlns:p14="http://schemas.microsoft.com/office/powerpoint/2010/main" val="363562749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744394"/>
            <a:ext cx="10515600" cy="4783015"/>
          </a:xfrm>
        </p:spPr>
        <p:txBody>
          <a:bodyPr>
            <a:noAutofit/>
          </a:bodyPr>
          <a:lstStyle/>
          <a:p>
            <a:pPr marL="0" lvl="0" indent="0" algn="just">
              <a:buNone/>
            </a:pPr>
            <a:endParaRPr lang="en-US" sz="3300" b="1" dirty="0" smtClean="0">
              <a:solidFill>
                <a:srgbClr val="FF0000"/>
              </a:solidFill>
              <a:effectLst/>
            </a:endParaRPr>
          </a:p>
          <a:p>
            <a:pPr marL="0" lvl="0" indent="0" algn="just">
              <a:buNone/>
            </a:pPr>
            <a:endParaRPr lang="en-US" sz="3300" b="1" dirty="0">
              <a:solidFill>
                <a:srgbClr val="FF0000"/>
              </a:solidFill>
              <a:effectLst/>
            </a:endParaRPr>
          </a:p>
        </p:txBody>
      </p:sp>
      <p:sp>
        <p:nvSpPr>
          <p:cNvPr id="9" name="TextBox 8"/>
          <p:cNvSpPr txBox="1"/>
          <p:nvPr/>
        </p:nvSpPr>
        <p:spPr>
          <a:xfrm>
            <a:off x="10311619" y="2518118"/>
            <a:ext cx="281354" cy="369332"/>
          </a:xfrm>
          <a:prstGeom prst="rect">
            <a:avLst/>
          </a:prstGeom>
          <a:noFill/>
        </p:spPr>
        <p:txBody>
          <a:bodyPr wrap="square" rtlCol="0">
            <a:spAutoFit/>
          </a:bodyPr>
          <a:lstStyle/>
          <a:p>
            <a:r>
              <a:rPr lang="en-US" b="1" dirty="0" smtClean="0">
                <a:solidFill>
                  <a:schemeClr val="bg1"/>
                </a:solidFill>
              </a:rPr>
              <a:t>%</a:t>
            </a:r>
            <a:endParaRPr lang="en-US" b="1" dirty="0">
              <a:solidFill>
                <a:schemeClr val="bg1"/>
              </a:solidFill>
            </a:endParaRPr>
          </a:p>
        </p:txBody>
      </p:sp>
      <p:sp>
        <p:nvSpPr>
          <p:cNvPr id="5" name="Title 4"/>
          <p:cNvSpPr>
            <a:spLocks noGrp="1"/>
          </p:cNvSpPr>
          <p:nvPr>
            <p:ph type="title"/>
          </p:nvPr>
        </p:nvSpPr>
        <p:spPr>
          <a:xfrm>
            <a:off x="1021081" y="112541"/>
            <a:ext cx="10515600" cy="545252"/>
          </a:xfrm>
        </p:spPr>
        <p:txBody>
          <a:bodyPr/>
          <a:lstStyle/>
          <a:p>
            <a:r>
              <a:rPr lang="en-US" b="1" dirty="0">
                <a:solidFill>
                  <a:srgbClr val="FF0000"/>
                </a:solidFill>
              </a:rPr>
              <a:t> 5.4 </a:t>
            </a:r>
            <a:r>
              <a:rPr lang="en-US" b="1" dirty="0" err="1">
                <a:solidFill>
                  <a:srgbClr val="FF0000"/>
                </a:solidFill>
              </a:rPr>
              <a:t>Kết</a:t>
            </a:r>
            <a:r>
              <a:rPr lang="en-US" b="1" dirty="0">
                <a:solidFill>
                  <a:srgbClr val="FF0000"/>
                </a:solidFill>
              </a:rPr>
              <a:t> </a:t>
            </a:r>
            <a:r>
              <a:rPr lang="en-US" b="1" dirty="0" err="1">
                <a:solidFill>
                  <a:srgbClr val="FF0000"/>
                </a:solidFill>
              </a:rPr>
              <a:t>quả</a:t>
            </a:r>
            <a:r>
              <a:rPr lang="en-US" b="1" dirty="0">
                <a:solidFill>
                  <a:srgbClr val="FF0000"/>
                </a:solidFill>
              </a:rPr>
              <a:t> </a:t>
            </a:r>
            <a:r>
              <a:rPr lang="en-US" b="1" dirty="0" err="1">
                <a:solidFill>
                  <a:srgbClr val="FF0000"/>
                </a:solidFill>
              </a:rPr>
              <a:t>khảo</a:t>
            </a:r>
            <a:r>
              <a:rPr lang="en-US" b="1" dirty="0">
                <a:solidFill>
                  <a:srgbClr val="FF0000"/>
                </a:solidFill>
              </a:rPr>
              <a:t> </a:t>
            </a:r>
            <a:r>
              <a:rPr lang="en-US" b="1" dirty="0" err="1">
                <a:solidFill>
                  <a:srgbClr val="FF0000"/>
                </a:solidFill>
              </a:rPr>
              <a:t>sát</a:t>
            </a:r>
            <a:endParaRPr lang="en-US" dirty="0"/>
          </a:p>
        </p:txBody>
      </p:sp>
      <p:sp>
        <p:nvSpPr>
          <p:cNvPr id="10" name="Content Placeholder 2">
            <a:extLst>
              <a:ext uri="{FF2B5EF4-FFF2-40B4-BE49-F238E27FC236}">
                <a16:creationId xmlns:a16="http://schemas.microsoft.com/office/drawing/2014/main" xmlns="" id="{2738BDAD-5BAE-4D60-8FCA-2F239765E8A6}"/>
              </a:ext>
            </a:extLst>
          </p:cNvPr>
          <p:cNvSpPr txBox="1">
            <a:spLocks/>
          </p:cNvSpPr>
          <p:nvPr/>
        </p:nvSpPr>
        <p:spPr>
          <a:xfrm>
            <a:off x="964809" y="1871003"/>
            <a:ext cx="10515600" cy="4783015"/>
          </a:xfrm>
          <a:prstGeom prst="rect">
            <a:avLst/>
          </a:prstGeom>
          <a:solidFill>
            <a:schemeClr val="accent4">
              <a:lumMod val="20000"/>
              <a:lumOff val="80000"/>
            </a:schemeClr>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endPar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endParaRPr>
          </a:p>
        </p:txBody>
      </p:sp>
      <p:sp>
        <p:nvSpPr>
          <p:cNvPr id="6" name="TextBox 5"/>
          <p:cNvSpPr txBox="1"/>
          <p:nvPr/>
        </p:nvSpPr>
        <p:spPr>
          <a:xfrm>
            <a:off x="1561513" y="506438"/>
            <a:ext cx="9777046" cy="861774"/>
          </a:xfrm>
          <a:prstGeom prst="rect">
            <a:avLst/>
          </a:prstGeom>
          <a:noFill/>
        </p:spPr>
        <p:txBody>
          <a:bodyPr wrap="square" rtlCol="0">
            <a:spAutoFit/>
          </a:bodyPr>
          <a:lstStyle/>
          <a:p>
            <a:pPr marL="285750" lvl="0" indent="-285750">
              <a:buFont typeface="Wingdings" panose="05000000000000000000" pitchFamily="2" charset="2"/>
              <a:buChar char="q"/>
            </a:pPr>
            <a:r>
              <a:rPr lang="en-US" b="1" dirty="0">
                <a:solidFill>
                  <a:schemeClr val="accent1"/>
                </a:solidFill>
                <a:ea typeface="Calibri" panose="020F0502020204030204" pitchFamily="34" charset="0"/>
                <a:cs typeface="Arial" panose="020B0604020202020204" pitchFamily="34" charset="0"/>
              </a:rPr>
              <a:t> </a:t>
            </a:r>
            <a:r>
              <a:rPr lang="en-US" sz="3200" b="1" dirty="0" err="1">
                <a:solidFill>
                  <a:schemeClr val="accent1"/>
                </a:solidFill>
                <a:ea typeface="Calibri" panose="020F0502020204030204" pitchFamily="34" charset="0"/>
                <a:cs typeface="Arial" panose="020B0604020202020204" pitchFamily="34" charset="0"/>
              </a:rPr>
              <a:t>Về</a:t>
            </a:r>
            <a:r>
              <a:rPr lang="en-US" sz="3200" b="1" dirty="0">
                <a:solidFill>
                  <a:schemeClr val="accent1"/>
                </a:solidFill>
                <a:ea typeface="Calibri" panose="020F0502020204030204" pitchFamily="34" charset="0"/>
                <a:cs typeface="Arial" panose="020B0604020202020204" pitchFamily="34" charset="0"/>
              </a:rPr>
              <a:t> </a:t>
            </a:r>
            <a:r>
              <a:rPr lang="en-US" sz="3200" b="1" dirty="0" err="1">
                <a:solidFill>
                  <a:schemeClr val="accent1"/>
                </a:solidFill>
                <a:ea typeface="Calibri" panose="020F0502020204030204" pitchFamily="34" charset="0"/>
                <a:cs typeface="Arial" panose="020B0604020202020204" pitchFamily="34" charset="0"/>
              </a:rPr>
              <a:t>yếu</a:t>
            </a:r>
            <a:r>
              <a:rPr lang="en-US" sz="3200" b="1" dirty="0">
                <a:solidFill>
                  <a:schemeClr val="accent1"/>
                </a:solidFill>
                <a:ea typeface="Calibri" panose="020F0502020204030204" pitchFamily="34" charset="0"/>
                <a:cs typeface="Arial" panose="020B0604020202020204" pitchFamily="34" charset="0"/>
              </a:rPr>
              <a:t> </a:t>
            </a:r>
            <a:r>
              <a:rPr lang="en-US" sz="3200" b="1" dirty="0" err="1">
                <a:solidFill>
                  <a:schemeClr val="accent1"/>
                </a:solidFill>
                <a:ea typeface="Calibri" panose="020F0502020204030204" pitchFamily="34" charset="0"/>
                <a:cs typeface="Arial" panose="020B0604020202020204" pitchFamily="34" charset="0"/>
              </a:rPr>
              <a:t>tố</a:t>
            </a:r>
            <a:r>
              <a:rPr lang="en-US" sz="3200" b="1" dirty="0">
                <a:solidFill>
                  <a:schemeClr val="accent1"/>
                </a:solidFill>
                <a:ea typeface="Calibri" panose="020F0502020204030204" pitchFamily="34" charset="0"/>
                <a:cs typeface="Arial" panose="020B0604020202020204" pitchFamily="34" charset="0"/>
              </a:rPr>
              <a:t> </a:t>
            </a:r>
            <a:r>
              <a:rPr lang="en-US" sz="3200" b="1" i="1" dirty="0" smtClean="0">
                <a:solidFill>
                  <a:schemeClr val="accent1"/>
                </a:solidFill>
              </a:rPr>
              <a:t>“Con </a:t>
            </a:r>
            <a:r>
              <a:rPr lang="en-US" sz="3200" b="1" i="1" dirty="0" err="1" smtClean="0">
                <a:solidFill>
                  <a:schemeClr val="accent1"/>
                </a:solidFill>
              </a:rPr>
              <a:t>người</a:t>
            </a:r>
            <a:r>
              <a:rPr lang="en-US" sz="3200" b="1" i="1" dirty="0" smtClean="0">
                <a:solidFill>
                  <a:schemeClr val="accent1"/>
                </a:solidFill>
              </a:rPr>
              <a:t>”</a:t>
            </a:r>
            <a:endParaRPr lang="en-US" sz="3200" dirty="0">
              <a:solidFill>
                <a:schemeClr val="accent1"/>
              </a:solidFill>
            </a:endParaRPr>
          </a:p>
          <a:p>
            <a:pPr marL="285750" indent="-285750">
              <a:buFont typeface="Wingdings" panose="05000000000000000000" pitchFamily="2" charset="2"/>
              <a:buChar char="q"/>
            </a:pPr>
            <a:endParaRPr lang="en-US" dirty="0"/>
          </a:p>
        </p:txBody>
      </p:sp>
      <p:sp>
        <p:nvSpPr>
          <p:cNvPr id="7" name="Content Placeholder 2">
            <a:extLst>
              <a:ext uri="{FF2B5EF4-FFF2-40B4-BE49-F238E27FC236}">
                <a16:creationId xmlns:a16="http://schemas.microsoft.com/office/drawing/2014/main" xmlns="" id="{2F6F92A1-7BE2-4F07-B8F6-C73192C4F950}"/>
              </a:ext>
            </a:extLst>
          </p:cNvPr>
          <p:cNvSpPr txBox="1">
            <a:spLocks/>
          </p:cNvSpPr>
          <p:nvPr/>
        </p:nvSpPr>
        <p:spPr>
          <a:xfrm>
            <a:off x="838201" y="1273211"/>
            <a:ext cx="10515600" cy="5788771"/>
          </a:xfrm>
          <a:prstGeom prst="rect">
            <a:avLst/>
          </a:prstGeom>
          <a:solidFill>
            <a:schemeClr val="accent4">
              <a:lumMod val="20000"/>
              <a:lumOff val="80000"/>
            </a:schemeClr>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30000"/>
              </a:lnSpc>
              <a:buNone/>
            </a:pPr>
            <a:r>
              <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Trong</a:t>
            </a:r>
            <a:r>
              <a:rPr lang="en-US" sz="3400"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yếu</a:t>
            </a:r>
            <a:r>
              <a:rPr lang="en-US" sz="3400"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tố</a:t>
            </a:r>
            <a:r>
              <a:rPr lang="en-US" sz="3400" i="1" dirty="0">
                <a:solidFill>
                  <a:srgbClr val="0070C0"/>
                </a:solidFill>
                <a:latin typeface="Segoe UI" panose="020B0502040204020203" pitchFamily="34" charset="0"/>
                <a:ea typeface="Segoe UI" panose="020B0502040204020203" pitchFamily="34" charset="0"/>
                <a:cs typeface="Segoe UI" panose="020B0502040204020203" pitchFamily="34" charset="0"/>
              </a:rPr>
              <a:t> “con </a:t>
            </a:r>
            <a:r>
              <a:rPr lang="en-US" sz="3400"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người</a:t>
            </a:r>
            <a:r>
              <a:rPr lang="en-US" sz="3400"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biến</a:t>
            </a:r>
            <a:r>
              <a:rPr lang="en-US" sz="3400"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số</a:t>
            </a:r>
            <a:r>
              <a:rPr lang="en-US" sz="3400" i="1" dirty="0">
                <a:solidFill>
                  <a:srgbClr val="0070C0"/>
                </a:solidFill>
                <a:latin typeface="Segoe UI" panose="020B0502040204020203" pitchFamily="34" charset="0"/>
                <a:ea typeface="Segoe UI" panose="020B0502040204020203" pitchFamily="34" charset="0"/>
                <a:cs typeface="Segoe UI" panose="020B0502040204020203" pitchFamily="34" charset="0"/>
              </a:rPr>
              <a:t> 1: “</a:t>
            </a:r>
            <a:r>
              <a:rPr lang="en-US" sz="3400"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Đội</a:t>
            </a:r>
            <a:r>
              <a:rPr lang="en-US" sz="3400"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ngũ</a:t>
            </a:r>
            <a:r>
              <a:rPr lang="en-US" sz="3400"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nhân</a:t>
            </a:r>
            <a:r>
              <a:rPr lang="en-US" sz="3400"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viên</a:t>
            </a:r>
            <a:r>
              <a:rPr lang="en-US" sz="3400"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phục</a:t>
            </a:r>
            <a:r>
              <a:rPr lang="en-US" sz="3400"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vụ</a:t>
            </a:r>
            <a:r>
              <a:rPr lang="en-US" sz="3400"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có</a:t>
            </a:r>
            <a:r>
              <a:rPr lang="en-US" sz="3400"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kỹ</a:t>
            </a:r>
            <a:r>
              <a:rPr lang="en-US" sz="3400"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năng</a:t>
            </a:r>
            <a:r>
              <a:rPr lang="en-US" sz="3400"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phục</a:t>
            </a:r>
            <a:r>
              <a:rPr lang="en-US" sz="3400"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vụ</a:t>
            </a:r>
            <a:r>
              <a:rPr lang="en-US" sz="3400"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tốt</a:t>
            </a:r>
            <a:r>
              <a:rPr lang="en-US" sz="3400"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smtClean="0">
                <a:solidFill>
                  <a:srgbClr val="0070C0"/>
                </a:solidFill>
                <a:latin typeface="Segoe UI" panose="020B0502040204020203" pitchFamily="34" charset="0"/>
                <a:ea typeface="Segoe UI" panose="020B0502040204020203" pitchFamily="34" charset="0"/>
                <a:cs typeface="Segoe UI" panose="020B0502040204020203" pitchFamily="34" charset="0"/>
              </a:rPr>
              <a:t>được</a:t>
            </a:r>
            <a:r>
              <a:rPr lang="en-US" sz="3400" i="1" dirty="0" smtClean="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khách</a:t>
            </a:r>
            <a:r>
              <a:rPr lang="en-US" sz="3400" i="1" dirty="0">
                <a:solidFill>
                  <a:srgbClr val="0070C0"/>
                </a:solidFill>
                <a:latin typeface="Segoe UI" panose="020B0502040204020203" pitchFamily="34" charset="0"/>
                <a:ea typeface="Segoe UI" panose="020B0502040204020203" pitchFamily="34" charset="0"/>
                <a:cs typeface="Segoe UI" panose="020B0502040204020203" pitchFamily="34" charset="0"/>
              </a:rPr>
              <a:t> du </a:t>
            </a:r>
            <a:r>
              <a:rPr lang="en-US" sz="3400"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lịch</a:t>
            </a:r>
            <a:r>
              <a:rPr lang="en-US" sz="3400"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đánh</a:t>
            </a:r>
            <a:r>
              <a:rPr lang="en-US" sz="3400"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giá</a:t>
            </a:r>
            <a:r>
              <a:rPr lang="en-US" sz="3400"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chưa</a:t>
            </a:r>
            <a:r>
              <a:rPr lang="en-US" sz="3400"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tốt</a:t>
            </a:r>
            <a:r>
              <a:rPr lang="en-US" sz="3400"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smtClean="0">
                <a:solidFill>
                  <a:srgbClr val="0070C0"/>
                </a:solidFill>
                <a:latin typeface="Segoe UI" panose="020B0502040204020203" pitchFamily="34" charset="0"/>
                <a:ea typeface="Segoe UI" panose="020B0502040204020203" pitchFamily="34" charset="0"/>
                <a:cs typeface="Segoe UI" panose="020B0502040204020203" pitchFamily="34" charset="0"/>
              </a:rPr>
              <a:t>(31,13 </a:t>
            </a:r>
            <a:r>
              <a:rPr lang="en-US" sz="3400"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đồng</a:t>
            </a:r>
            <a:r>
              <a:rPr lang="en-US" sz="3400" i="1" dirty="0">
                <a:solidFill>
                  <a:srgbClr val="0070C0"/>
                </a:solidFill>
                <a:latin typeface="Segoe UI" panose="020B0502040204020203" pitchFamily="34" charset="0"/>
                <a:ea typeface="Segoe UI" panose="020B0502040204020203" pitchFamily="34" charset="0"/>
                <a:cs typeface="Segoe UI" panose="020B0502040204020203" pitchFamily="34" charset="0"/>
              </a:rPr>
              <a:t> ý). </a:t>
            </a:r>
            <a:r>
              <a:rPr lang="en-US" sz="3400" i="1" dirty="0" err="1" smtClean="0">
                <a:solidFill>
                  <a:srgbClr val="0070C0"/>
                </a:solidFill>
                <a:latin typeface="Segoe UI" panose="020B0502040204020203" pitchFamily="34" charset="0"/>
                <a:ea typeface="Segoe UI" panose="020B0502040204020203" pitchFamily="34" charset="0"/>
                <a:cs typeface="Segoe UI" panose="020B0502040204020203" pitchFamily="34" charset="0"/>
              </a:rPr>
              <a:t>Biến</a:t>
            </a:r>
            <a:r>
              <a:rPr lang="en-US" sz="3400" i="1" dirty="0" smtClean="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smtClean="0">
                <a:solidFill>
                  <a:srgbClr val="0070C0"/>
                </a:solidFill>
                <a:latin typeface="Segoe UI" panose="020B0502040204020203" pitchFamily="34" charset="0"/>
                <a:ea typeface="Segoe UI" panose="020B0502040204020203" pitchFamily="34" charset="0"/>
                <a:cs typeface="Segoe UI" panose="020B0502040204020203" pitchFamily="34" charset="0"/>
              </a:rPr>
              <a:t>này</a:t>
            </a:r>
            <a:r>
              <a:rPr lang="en-US" sz="3400" i="1" dirty="0" smtClean="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thuộc</a:t>
            </a:r>
            <a:r>
              <a:rPr lang="en-US" sz="3400"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kiến</a:t>
            </a:r>
            <a:r>
              <a:rPr lang="en-US" sz="3400"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thức</a:t>
            </a:r>
            <a:r>
              <a:rPr lang="en-US" sz="3400"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và</a:t>
            </a:r>
            <a:r>
              <a:rPr lang="en-US" sz="3400"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kỹ</a:t>
            </a:r>
            <a:r>
              <a:rPr lang="en-US" sz="3400"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năng</a:t>
            </a:r>
            <a:r>
              <a:rPr lang="en-US" sz="3400"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làm</a:t>
            </a:r>
            <a:r>
              <a:rPr lang="en-US" sz="3400"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việc</a:t>
            </a:r>
            <a:r>
              <a:rPr lang="en-US" sz="3400"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của</a:t>
            </a:r>
            <a:r>
              <a:rPr lang="en-US" sz="3400"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đội</a:t>
            </a:r>
            <a:r>
              <a:rPr lang="en-US" sz="3400"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ngũ</a:t>
            </a:r>
            <a:r>
              <a:rPr lang="en-US" sz="3400"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nhân</a:t>
            </a:r>
            <a:r>
              <a:rPr lang="en-US" sz="3400"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viên</a:t>
            </a:r>
            <a:r>
              <a:rPr lang="en-US" sz="3400"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trong</a:t>
            </a:r>
            <a:r>
              <a:rPr lang="en-US" sz="3400"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lĩnh</a:t>
            </a:r>
            <a:r>
              <a:rPr lang="en-US" sz="3400" i="1" dirty="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a:solidFill>
                  <a:srgbClr val="0070C0"/>
                </a:solidFill>
                <a:latin typeface="Segoe UI" panose="020B0502040204020203" pitchFamily="34" charset="0"/>
                <a:ea typeface="Segoe UI" panose="020B0502040204020203" pitchFamily="34" charset="0"/>
                <a:cs typeface="Segoe UI" panose="020B0502040204020203" pitchFamily="34" charset="0"/>
              </a:rPr>
              <a:t>vực</a:t>
            </a:r>
            <a:r>
              <a:rPr lang="en-US" sz="3400" i="1" dirty="0">
                <a:solidFill>
                  <a:srgbClr val="0070C0"/>
                </a:solidFill>
                <a:latin typeface="Segoe UI" panose="020B0502040204020203" pitchFamily="34" charset="0"/>
                <a:ea typeface="Segoe UI" panose="020B0502040204020203" pitchFamily="34" charset="0"/>
                <a:cs typeface="Segoe UI" panose="020B0502040204020203" pitchFamily="34" charset="0"/>
              </a:rPr>
              <a:t> du </a:t>
            </a:r>
            <a:r>
              <a:rPr lang="en-US" sz="3400" i="1" dirty="0" err="1" smtClean="0">
                <a:solidFill>
                  <a:srgbClr val="0070C0"/>
                </a:solidFill>
                <a:latin typeface="Segoe UI" panose="020B0502040204020203" pitchFamily="34" charset="0"/>
                <a:ea typeface="Segoe UI" panose="020B0502040204020203" pitchFamily="34" charset="0"/>
                <a:cs typeface="Segoe UI" panose="020B0502040204020203" pitchFamily="34" charset="0"/>
              </a:rPr>
              <a:t>lịch</a:t>
            </a:r>
            <a:r>
              <a:rPr lang="en-US" sz="3400" i="1" dirty="0" smtClean="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smtClean="0">
                <a:solidFill>
                  <a:srgbClr val="0070C0"/>
                </a:solidFill>
                <a:latin typeface="Segoe UI" panose="020B0502040204020203" pitchFamily="34" charset="0"/>
                <a:ea typeface="Segoe UI" panose="020B0502040204020203" pitchFamily="34" charset="0"/>
                <a:cs typeface="Segoe UI" panose="020B0502040204020203" pitchFamily="34" charset="0"/>
              </a:rPr>
              <a:t>chứng</a:t>
            </a:r>
            <a:r>
              <a:rPr lang="en-US" sz="3400" i="1" dirty="0" smtClean="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smtClean="0">
                <a:solidFill>
                  <a:srgbClr val="0070C0"/>
                </a:solidFill>
                <a:latin typeface="Segoe UI" panose="020B0502040204020203" pitchFamily="34" charset="0"/>
                <a:ea typeface="Segoe UI" panose="020B0502040204020203" pitchFamily="34" charset="0"/>
                <a:cs typeface="Segoe UI" panose="020B0502040204020203" pitchFamily="34" charset="0"/>
              </a:rPr>
              <a:t>tỏ</a:t>
            </a:r>
            <a:r>
              <a:rPr lang="en-US" sz="3400" i="1" dirty="0" smtClean="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smtClean="0">
                <a:solidFill>
                  <a:srgbClr val="0070C0"/>
                </a:solidFill>
                <a:latin typeface="Segoe UI" panose="020B0502040204020203" pitchFamily="34" charset="0"/>
                <a:ea typeface="Segoe UI" panose="020B0502040204020203" pitchFamily="34" charset="0"/>
                <a:cs typeface="Segoe UI" panose="020B0502040204020203" pitchFamily="34" charset="0"/>
              </a:rPr>
              <a:t>công</a:t>
            </a:r>
            <a:r>
              <a:rPr lang="en-US" sz="3400" i="1" dirty="0" smtClean="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smtClean="0">
                <a:solidFill>
                  <a:srgbClr val="0070C0"/>
                </a:solidFill>
                <a:latin typeface="Segoe UI" panose="020B0502040204020203" pitchFamily="34" charset="0"/>
                <a:ea typeface="Segoe UI" panose="020B0502040204020203" pitchFamily="34" charset="0"/>
                <a:cs typeface="Segoe UI" panose="020B0502040204020203" pitchFamily="34" charset="0"/>
              </a:rPr>
              <a:t>tác</a:t>
            </a:r>
            <a:r>
              <a:rPr lang="en-US" sz="3400" i="1" dirty="0" smtClean="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smtClean="0">
                <a:solidFill>
                  <a:srgbClr val="0070C0"/>
                </a:solidFill>
                <a:latin typeface="Segoe UI" panose="020B0502040204020203" pitchFamily="34" charset="0"/>
                <a:ea typeface="Segoe UI" panose="020B0502040204020203" pitchFamily="34" charset="0"/>
                <a:cs typeface="Segoe UI" panose="020B0502040204020203" pitchFamily="34" charset="0"/>
              </a:rPr>
              <a:t>đào</a:t>
            </a:r>
            <a:r>
              <a:rPr lang="en-US" sz="3400" i="1" dirty="0" smtClean="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smtClean="0">
                <a:solidFill>
                  <a:srgbClr val="0070C0"/>
                </a:solidFill>
                <a:latin typeface="Segoe UI" panose="020B0502040204020203" pitchFamily="34" charset="0"/>
                <a:ea typeface="Segoe UI" panose="020B0502040204020203" pitchFamily="34" charset="0"/>
                <a:cs typeface="Segoe UI" panose="020B0502040204020203" pitchFamily="34" charset="0"/>
              </a:rPr>
              <a:t>tạo</a:t>
            </a:r>
            <a:r>
              <a:rPr lang="en-US" sz="3400" i="1" dirty="0" smtClean="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smtClean="0">
                <a:solidFill>
                  <a:srgbClr val="0070C0"/>
                </a:solidFill>
                <a:latin typeface="Segoe UI" panose="020B0502040204020203" pitchFamily="34" charset="0"/>
                <a:ea typeface="Segoe UI" panose="020B0502040204020203" pitchFamily="34" charset="0"/>
                <a:cs typeface="Segoe UI" panose="020B0502040204020203" pitchFamily="34" charset="0"/>
              </a:rPr>
              <a:t>nguồn</a:t>
            </a:r>
            <a:r>
              <a:rPr lang="en-US" sz="3400" i="1" dirty="0" smtClean="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smtClean="0">
                <a:solidFill>
                  <a:srgbClr val="0070C0"/>
                </a:solidFill>
                <a:latin typeface="Segoe UI" panose="020B0502040204020203" pitchFamily="34" charset="0"/>
                <a:ea typeface="Segoe UI" panose="020B0502040204020203" pitchFamily="34" charset="0"/>
                <a:cs typeface="Segoe UI" panose="020B0502040204020203" pitchFamily="34" charset="0"/>
              </a:rPr>
              <a:t>nhân</a:t>
            </a:r>
            <a:r>
              <a:rPr lang="en-US" sz="3400" i="1" dirty="0" smtClean="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smtClean="0">
                <a:solidFill>
                  <a:srgbClr val="0070C0"/>
                </a:solidFill>
                <a:latin typeface="Segoe UI" panose="020B0502040204020203" pitchFamily="34" charset="0"/>
                <a:ea typeface="Segoe UI" panose="020B0502040204020203" pitchFamily="34" charset="0"/>
                <a:cs typeface="Segoe UI" panose="020B0502040204020203" pitchFamily="34" charset="0"/>
              </a:rPr>
              <a:t>lực</a:t>
            </a:r>
            <a:r>
              <a:rPr lang="en-US" sz="3400" i="1" dirty="0" smtClean="0">
                <a:solidFill>
                  <a:srgbClr val="0070C0"/>
                </a:solidFill>
                <a:latin typeface="Segoe UI" panose="020B0502040204020203" pitchFamily="34" charset="0"/>
                <a:ea typeface="Segoe UI" panose="020B0502040204020203" pitchFamily="34" charset="0"/>
                <a:cs typeface="Segoe UI" panose="020B0502040204020203" pitchFamily="34" charset="0"/>
              </a:rPr>
              <a:t> du </a:t>
            </a:r>
            <a:r>
              <a:rPr lang="en-US" sz="3400" i="1" dirty="0" err="1" smtClean="0">
                <a:solidFill>
                  <a:srgbClr val="0070C0"/>
                </a:solidFill>
                <a:latin typeface="Segoe UI" panose="020B0502040204020203" pitchFamily="34" charset="0"/>
                <a:ea typeface="Segoe UI" panose="020B0502040204020203" pitchFamily="34" charset="0"/>
                <a:cs typeface="Segoe UI" panose="020B0502040204020203" pitchFamily="34" charset="0"/>
              </a:rPr>
              <a:t>lịch</a:t>
            </a:r>
            <a:r>
              <a:rPr lang="en-US" sz="3400" i="1" dirty="0" smtClean="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smtClean="0">
                <a:solidFill>
                  <a:srgbClr val="0070C0"/>
                </a:solidFill>
                <a:latin typeface="Segoe UI" panose="020B0502040204020203" pitchFamily="34" charset="0"/>
                <a:ea typeface="Segoe UI" panose="020B0502040204020203" pitchFamily="34" charset="0"/>
                <a:cs typeface="Segoe UI" panose="020B0502040204020203" pitchFamily="34" charset="0"/>
              </a:rPr>
              <a:t>của</a:t>
            </a:r>
            <a:r>
              <a:rPr lang="en-US" sz="3400" i="1" dirty="0" smtClean="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smtClean="0">
                <a:solidFill>
                  <a:srgbClr val="0070C0"/>
                </a:solidFill>
                <a:latin typeface="Segoe UI" panose="020B0502040204020203" pitchFamily="34" charset="0"/>
                <a:ea typeface="Segoe UI" panose="020B0502040204020203" pitchFamily="34" charset="0"/>
                <a:cs typeface="Segoe UI" panose="020B0502040204020203" pitchFamily="34" charset="0"/>
              </a:rPr>
              <a:t>Đăk</a:t>
            </a:r>
            <a:r>
              <a:rPr lang="en-US" sz="3400" i="1" dirty="0" smtClean="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smtClean="0">
                <a:solidFill>
                  <a:srgbClr val="0070C0"/>
                </a:solidFill>
                <a:latin typeface="Segoe UI" panose="020B0502040204020203" pitchFamily="34" charset="0"/>
                <a:ea typeface="Segoe UI" panose="020B0502040204020203" pitchFamily="34" charset="0"/>
                <a:cs typeface="Segoe UI" panose="020B0502040204020203" pitchFamily="34" charset="0"/>
              </a:rPr>
              <a:t>Nông</a:t>
            </a:r>
            <a:r>
              <a:rPr lang="en-US" sz="3400" i="1" dirty="0" smtClean="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smtClean="0">
                <a:solidFill>
                  <a:srgbClr val="0070C0"/>
                </a:solidFill>
                <a:latin typeface="Segoe UI" panose="020B0502040204020203" pitchFamily="34" charset="0"/>
                <a:ea typeface="Segoe UI" panose="020B0502040204020203" pitchFamily="34" charset="0"/>
                <a:cs typeface="Segoe UI" panose="020B0502040204020203" pitchFamily="34" charset="0"/>
              </a:rPr>
              <a:t>còn</a:t>
            </a:r>
            <a:r>
              <a:rPr lang="en-US" sz="3400" i="1" dirty="0" smtClean="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smtClean="0">
                <a:solidFill>
                  <a:srgbClr val="0070C0"/>
                </a:solidFill>
                <a:latin typeface="Segoe UI" panose="020B0502040204020203" pitchFamily="34" charset="0"/>
                <a:ea typeface="Segoe UI" panose="020B0502040204020203" pitchFamily="34" charset="0"/>
                <a:cs typeface="Segoe UI" panose="020B0502040204020203" pitchFamily="34" charset="0"/>
              </a:rPr>
              <a:t>chưa</a:t>
            </a:r>
            <a:r>
              <a:rPr lang="en-US" sz="3400" i="1" dirty="0" smtClean="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smtClean="0">
                <a:solidFill>
                  <a:srgbClr val="0070C0"/>
                </a:solidFill>
                <a:latin typeface="Segoe UI" panose="020B0502040204020203" pitchFamily="34" charset="0"/>
                <a:ea typeface="Segoe UI" panose="020B0502040204020203" pitchFamily="34" charset="0"/>
                <a:cs typeface="Segoe UI" panose="020B0502040204020203" pitchFamily="34" charset="0"/>
              </a:rPr>
              <a:t>đáp</a:t>
            </a:r>
            <a:r>
              <a:rPr lang="en-US" sz="3400" i="1" dirty="0" smtClean="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smtClean="0">
                <a:solidFill>
                  <a:srgbClr val="0070C0"/>
                </a:solidFill>
                <a:latin typeface="Segoe UI" panose="020B0502040204020203" pitchFamily="34" charset="0"/>
                <a:ea typeface="Segoe UI" panose="020B0502040204020203" pitchFamily="34" charset="0"/>
                <a:cs typeface="Segoe UI" panose="020B0502040204020203" pitchFamily="34" charset="0"/>
              </a:rPr>
              <a:t>ứng</a:t>
            </a:r>
            <a:r>
              <a:rPr lang="en-US" sz="3400" i="1" dirty="0" smtClean="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smtClean="0">
                <a:solidFill>
                  <a:srgbClr val="0070C0"/>
                </a:solidFill>
                <a:latin typeface="Segoe UI" panose="020B0502040204020203" pitchFamily="34" charset="0"/>
                <a:ea typeface="Segoe UI" panose="020B0502040204020203" pitchFamily="34" charset="0"/>
                <a:cs typeface="Segoe UI" panose="020B0502040204020203" pitchFamily="34" charset="0"/>
              </a:rPr>
              <a:t>yêu</a:t>
            </a:r>
            <a:r>
              <a:rPr lang="en-US" sz="3400" i="1" dirty="0" smtClean="0">
                <a:solidFill>
                  <a:srgbClr val="0070C0"/>
                </a:solidFill>
                <a:latin typeface="Segoe UI" panose="020B0502040204020203" pitchFamily="34" charset="0"/>
                <a:ea typeface="Segoe UI" panose="020B0502040204020203" pitchFamily="34" charset="0"/>
                <a:cs typeface="Segoe UI" panose="020B0502040204020203" pitchFamily="34" charset="0"/>
              </a:rPr>
              <a:t> </a:t>
            </a:r>
            <a:r>
              <a:rPr lang="en-US" sz="3400" i="1" dirty="0" err="1" smtClean="0">
                <a:solidFill>
                  <a:srgbClr val="0070C0"/>
                </a:solidFill>
                <a:latin typeface="Segoe UI" panose="020B0502040204020203" pitchFamily="34" charset="0"/>
                <a:ea typeface="Segoe UI" panose="020B0502040204020203" pitchFamily="34" charset="0"/>
                <a:cs typeface="Segoe UI" panose="020B0502040204020203" pitchFamily="34" charset="0"/>
              </a:rPr>
              <a:t>cầu</a:t>
            </a:r>
            <a:r>
              <a:rPr lang="en-US" sz="3400" i="1" dirty="0" smtClean="0">
                <a:solidFill>
                  <a:srgbClr val="0070C0"/>
                </a:solidFill>
                <a:latin typeface="Segoe UI" panose="020B0502040204020203" pitchFamily="34" charset="0"/>
                <a:ea typeface="Segoe UI" panose="020B0502040204020203" pitchFamily="34" charset="0"/>
                <a:cs typeface="Segoe UI" panose="020B0502040204020203" pitchFamily="34" charset="0"/>
              </a:rPr>
              <a:t>.</a:t>
            </a:r>
            <a:endParaRPr lang="en-US" sz="3400" i="1" dirty="0">
              <a:solidFill>
                <a:srgbClr val="0070C0"/>
              </a:solidFill>
              <a:latin typeface="Segoe UI" panose="020B0502040204020203" pitchFamily="34" charset="0"/>
              <a:ea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3360705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209822"/>
            <a:ext cx="10515600" cy="5345723"/>
          </a:xfrm>
        </p:spPr>
        <p:txBody>
          <a:bodyPr>
            <a:normAutofit lnSpcReduction="10000"/>
          </a:bodyPr>
          <a:lstStyle/>
          <a:p>
            <a:pPr marL="0" indent="0" algn="just">
              <a:buNone/>
            </a:pPr>
            <a:r>
              <a:rPr lang="en-US" sz="3200" u="sng" dirty="0" err="1" smtClean="0">
                <a:solidFill>
                  <a:schemeClr val="accent5">
                    <a:lumMod val="75000"/>
                  </a:schemeClr>
                </a:solidFill>
              </a:rPr>
              <a:t>Đặt</a:t>
            </a:r>
            <a:r>
              <a:rPr lang="en-US" sz="3200" u="sng" dirty="0" smtClean="0">
                <a:solidFill>
                  <a:schemeClr val="accent5">
                    <a:lumMod val="75000"/>
                  </a:schemeClr>
                </a:solidFill>
              </a:rPr>
              <a:t> </a:t>
            </a:r>
            <a:r>
              <a:rPr lang="en-US" sz="3200" u="sng" dirty="0" err="1" smtClean="0">
                <a:solidFill>
                  <a:schemeClr val="accent5">
                    <a:lumMod val="75000"/>
                  </a:schemeClr>
                </a:solidFill>
              </a:rPr>
              <a:t>vấn</a:t>
            </a:r>
            <a:r>
              <a:rPr lang="en-US" sz="3200" u="sng" dirty="0" smtClean="0">
                <a:solidFill>
                  <a:schemeClr val="accent5">
                    <a:lumMod val="75000"/>
                  </a:schemeClr>
                </a:solidFill>
              </a:rPr>
              <a:t> </a:t>
            </a:r>
            <a:r>
              <a:rPr lang="en-US" sz="3200" u="sng" dirty="0" err="1" smtClean="0">
                <a:solidFill>
                  <a:schemeClr val="accent5">
                    <a:lumMod val="75000"/>
                  </a:schemeClr>
                </a:solidFill>
              </a:rPr>
              <a:t>đề</a:t>
            </a:r>
            <a:r>
              <a:rPr lang="en-US" sz="3200" u="sng" dirty="0" smtClean="0">
                <a:solidFill>
                  <a:schemeClr val="accent5">
                    <a:lumMod val="75000"/>
                  </a:schemeClr>
                </a:solidFill>
              </a:rPr>
              <a:t>:</a:t>
            </a:r>
          </a:p>
          <a:p>
            <a:pPr algn="just">
              <a:buFontTx/>
              <a:buChar char="-"/>
            </a:pPr>
            <a:r>
              <a:rPr lang="vi-VN" sz="3400" i="1" dirty="0" smtClean="0">
                <a:solidFill>
                  <a:schemeClr val="accent1"/>
                </a:solidFill>
              </a:rPr>
              <a:t>Chiến </a:t>
            </a:r>
            <a:r>
              <a:rPr lang="vi-VN" sz="3400" i="1" dirty="0">
                <a:solidFill>
                  <a:schemeClr val="accent1"/>
                </a:solidFill>
              </a:rPr>
              <a:t>lược phát triển du lịch Việt Nam đến năm 2030” được Thủ tướng Chính phủ phê duyệt ngày 22-1-2020, khẳng định quan điểm phát triển du lịch thực sự trở thành ngành kinh tế mũi nhọn, tạo động lực thúc đẩy sự phát triển các ngành và lĩnh vực khác, góp phần quan trọng hình thành </a:t>
            </a:r>
            <a:r>
              <a:rPr lang="vi-VN" sz="3400" i="1" dirty="0" smtClean="0">
                <a:solidFill>
                  <a:schemeClr val="accent1"/>
                </a:solidFill>
              </a:rPr>
              <a:t>cơ </a:t>
            </a:r>
            <a:r>
              <a:rPr lang="vi-VN" sz="3400" i="1" dirty="0">
                <a:solidFill>
                  <a:schemeClr val="accent1"/>
                </a:solidFill>
              </a:rPr>
              <a:t>cấu kinh tế hiện </a:t>
            </a:r>
            <a:r>
              <a:rPr lang="vi-VN" sz="3400" i="1" dirty="0" smtClean="0">
                <a:solidFill>
                  <a:schemeClr val="accent1"/>
                </a:solidFill>
              </a:rPr>
              <a:t>đại</a:t>
            </a:r>
            <a:r>
              <a:rPr lang="en-US" sz="3400" i="1" dirty="0" smtClean="0">
                <a:solidFill>
                  <a:schemeClr val="accent1"/>
                </a:solidFill>
              </a:rPr>
              <a:t>.</a:t>
            </a:r>
          </a:p>
          <a:p>
            <a:pPr marL="0" indent="0" algn="just">
              <a:buNone/>
            </a:pPr>
            <a:r>
              <a:rPr lang="en-US" sz="3400" i="1" dirty="0" smtClean="0">
                <a:solidFill>
                  <a:schemeClr val="accent1"/>
                </a:solidFill>
              </a:rPr>
              <a:t>- </a:t>
            </a:r>
            <a:r>
              <a:rPr lang="en-US" sz="3400" i="1" dirty="0" err="1" smtClean="0">
                <a:solidFill>
                  <a:schemeClr val="accent1"/>
                </a:solidFill>
              </a:rPr>
              <a:t>Để</a:t>
            </a:r>
            <a:r>
              <a:rPr lang="en-US" sz="3400" i="1" dirty="0" smtClean="0">
                <a:solidFill>
                  <a:schemeClr val="accent1"/>
                </a:solidFill>
              </a:rPr>
              <a:t> </a:t>
            </a:r>
            <a:r>
              <a:rPr lang="en-US" sz="3400" i="1" dirty="0" err="1">
                <a:solidFill>
                  <a:schemeClr val="accent1"/>
                </a:solidFill>
              </a:rPr>
              <a:t>thu</a:t>
            </a:r>
            <a:r>
              <a:rPr lang="en-US" sz="3400" i="1" dirty="0">
                <a:solidFill>
                  <a:schemeClr val="accent1"/>
                </a:solidFill>
              </a:rPr>
              <a:t> </a:t>
            </a:r>
            <a:r>
              <a:rPr lang="en-US" sz="3400" i="1" dirty="0" err="1">
                <a:solidFill>
                  <a:schemeClr val="accent1"/>
                </a:solidFill>
              </a:rPr>
              <a:t>hút</a:t>
            </a:r>
            <a:r>
              <a:rPr lang="en-US" sz="3400" i="1" dirty="0">
                <a:solidFill>
                  <a:schemeClr val="accent1"/>
                </a:solidFill>
              </a:rPr>
              <a:t> </a:t>
            </a:r>
            <a:r>
              <a:rPr lang="en-US" sz="3400" i="1" dirty="0" err="1">
                <a:solidFill>
                  <a:schemeClr val="accent1"/>
                </a:solidFill>
              </a:rPr>
              <a:t>và</a:t>
            </a:r>
            <a:r>
              <a:rPr lang="en-US" sz="3400" i="1" dirty="0">
                <a:solidFill>
                  <a:schemeClr val="accent1"/>
                </a:solidFill>
              </a:rPr>
              <a:t> PT du </a:t>
            </a:r>
            <a:r>
              <a:rPr lang="en-US" sz="3400" i="1" dirty="0" err="1">
                <a:solidFill>
                  <a:schemeClr val="accent1"/>
                </a:solidFill>
              </a:rPr>
              <a:t>lịch</a:t>
            </a:r>
            <a:r>
              <a:rPr lang="en-US" sz="3400" i="1" dirty="0">
                <a:solidFill>
                  <a:schemeClr val="accent1"/>
                </a:solidFill>
              </a:rPr>
              <a:t>, </a:t>
            </a:r>
            <a:r>
              <a:rPr lang="en-US" sz="3400" i="1" dirty="0" err="1">
                <a:solidFill>
                  <a:schemeClr val="accent1"/>
                </a:solidFill>
              </a:rPr>
              <a:t>có</a:t>
            </a:r>
            <a:r>
              <a:rPr lang="en-US" sz="3400" i="1" dirty="0">
                <a:solidFill>
                  <a:schemeClr val="accent1"/>
                </a:solidFill>
              </a:rPr>
              <a:t> </a:t>
            </a:r>
            <a:r>
              <a:rPr lang="en-US" sz="3400" i="1" dirty="0" err="1">
                <a:solidFill>
                  <a:schemeClr val="accent1"/>
                </a:solidFill>
              </a:rPr>
              <a:t>nhiều</a:t>
            </a:r>
            <a:r>
              <a:rPr lang="en-US" sz="3400" i="1" dirty="0">
                <a:solidFill>
                  <a:schemeClr val="accent1"/>
                </a:solidFill>
              </a:rPr>
              <a:t> </a:t>
            </a:r>
            <a:r>
              <a:rPr lang="en-US" sz="3400" i="1" dirty="0" err="1">
                <a:solidFill>
                  <a:schemeClr val="accent1"/>
                </a:solidFill>
              </a:rPr>
              <a:t>giải</a:t>
            </a:r>
            <a:r>
              <a:rPr lang="en-US" sz="3400" i="1" dirty="0">
                <a:solidFill>
                  <a:schemeClr val="accent1"/>
                </a:solidFill>
              </a:rPr>
              <a:t> </a:t>
            </a:r>
            <a:r>
              <a:rPr lang="en-US" sz="3400" i="1" dirty="0" err="1">
                <a:solidFill>
                  <a:schemeClr val="accent1"/>
                </a:solidFill>
              </a:rPr>
              <a:t>pháp</a:t>
            </a:r>
            <a:r>
              <a:rPr lang="en-US" sz="3400" i="1" dirty="0">
                <a:solidFill>
                  <a:schemeClr val="accent1"/>
                </a:solidFill>
              </a:rPr>
              <a:t> </a:t>
            </a:r>
            <a:r>
              <a:rPr lang="en-US" sz="3400" i="1" dirty="0" err="1">
                <a:solidFill>
                  <a:schemeClr val="accent1"/>
                </a:solidFill>
              </a:rPr>
              <a:t>phải</a:t>
            </a:r>
            <a:r>
              <a:rPr lang="en-US" sz="3400" i="1" dirty="0">
                <a:solidFill>
                  <a:schemeClr val="accent1"/>
                </a:solidFill>
              </a:rPr>
              <a:t> </a:t>
            </a:r>
            <a:r>
              <a:rPr lang="en-US" sz="3400" i="1" dirty="0" smtClean="0">
                <a:solidFill>
                  <a:schemeClr val="accent1"/>
                </a:solidFill>
              </a:rPr>
              <a:t> </a:t>
            </a:r>
            <a:r>
              <a:rPr lang="en-US" sz="3400" i="1" dirty="0" err="1" smtClean="0">
                <a:solidFill>
                  <a:schemeClr val="accent1"/>
                </a:solidFill>
              </a:rPr>
              <a:t>thực</a:t>
            </a:r>
            <a:r>
              <a:rPr lang="en-US" sz="3400" i="1" dirty="0" smtClean="0">
                <a:solidFill>
                  <a:schemeClr val="accent1"/>
                </a:solidFill>
              </a:rPr>
              <a:t> </a:t>
            </a:r>
            <a:r>
              <a:rPr lang="en-US" sz="3400" i="1" dirty="0" err="1">
                <a:solidFill>
                  <a:schemeClr val="accent1"/>
                </a:solidFill>
              </a:rPr>
              <a:t>hiện</a:t>
            </a:r>
            <a:r>
              <a:rPr lang="en-US" sz="3400" i="1" dirty="0">
                <a:solidFill>
                  <a:schemeClr val="accent1"/>
                </a:solidFill>
              </a:rPr>
              <a:t>, </a:t>
            </a:r>
            <a:r>
              <a:rPr lang="en-US" sz="3400" i="1" dirty="0" err="1">
                <a:solidFill>
                  <a:schemeClr val="accent1"/>
                </a:solidFill>
              </a:rPr>
              <a:t>trong</a:t>
            </a:r>
            <a:r>
              <a:rPr lang="en-US" sz="3400" i="1" dirty="0">
                <a:solidFill>
                  <a:schemeClr val="accent1"/>
                </a:solidFill>
              </a:rPr>
              <a:t> </a:t>
            </a:r>
            <a:r>
              <a:rPr lang="en-US" sz="3400" i="1" dirty="0" err="1">
                <a:solidFill>
                  <a:schemeClr val="accent1"/>
                </a:solidFill>
              </a:rPr>
              <a:t>đó</a:t>
            </a:r>
            <a:r>
              <a:rPr lang="en-US" sz="3400" i="1" dirty="0">
                <a:solidFill>
                  <a:schemeClr val="accent1"/>
                </a:solidFill>
              </a:rPr>
              <a:t> </a:t>
            </a:r>
            <a:r>
              <a:rPr lang="en-US" sz="3400" i="1" dirty="0" err="1">
                <a:solidFill>
                  <a:schemeClr val="accent1"/>
                </a:solidFill>
              </a:rPr>
              <a:t>giải</a:t>
            </a:r>
            <a:r>
              <a:rPr lang="en-US" sz="3400" i="1" dirty="0">
                <a:solidFill>
                  <a:schemeClr val="accent1"/>
                </a:solidFill>
              </a:rPr>
              <a:t> </a:t>
            </a:r>
            <a:r>
              <a:rPr lang="en-US" sz="3400" i="1" dirty="0" err="1">
                <a:solidFill>
                  <a:schemeClr val="accent1"/>
                </a:solidFill>
              </a:rPr>
              <a:t>pháp</a:t>
            </a:r>
            <a:r>
              <a:rPr lang="en-US" sz="3400" i="1" dirty="0">
                <a:solidFill>
                  <a:schemeClr val="accent1"/>
                </a:solidFill>
              </a:rPr>
              <a:t> marketing </a:t>
            </a:r>
            <a:r>
              <a:rPr lang="en-US" sz="3400" i="1" dirty="0" err="1">
                <a:solidFill>
                  <a:schemeClr val="accent1"/>
                </a:solidFill>
              </a:rPr>
              <a:t>địa</a:t>
            </a:r>
            <a:r>
              <a:rPr lang="en-US" sz="3400" i="1" dirty="0">
                <a:solidFill>
                  <a:schemeClr val="accent1"/>
                </a:solidFill>
              </a:rPr>
              <a:t> </a:t>
            </a:r>
            <a:r>
              <a:rPr lang="en-US" sz="3400" i="1" dirty="0" err="1">
                <a:solidFill>
                  <a:schemeClr val="accent1"/>
                </a:solidFill>
              </a:rPr>
              <a:t>phương</a:t>
            </a:r>
            <a:r>
              <a:rPr lang="en-US" sz="3400" i="1" dirty="0">
                <a:solidFill>
                  <a:schemeClr val="accent1"/>
                </a:solidFill>
              </a:rPr>
              <a:t> </a:t>
            </a:r>
            <a:r>
              <a:rPr lang="en-US" sz="3400" i="1" dirty="0" err="1">
                <a:solidFill>
                  <a:schemeClr val="accent1"/>
                </a:solidFill>
              </a:rPr>
              <a:t>đóng</a:t>
            </a:r>
            <a:r>
              <a:rPr lang="en-US" sz="3400" i="1" dirty="0">
                <a:solidFill>
                  <a:schemeClr val="accent1"/>
                </a:solidFill>
              </a:rPr>
              <a:t> </a:t>
            </a:r>
            <a:r>
              <a:rPr lang="en-US" sz="3400" i="1" dirty="0" err="1">
                <a:solidFill>
                  <a:schemeClr val="accent1"/>
                </a:solidFill>
              </a:rPr>
              <a:t>vai</a:t>
            </a:r>
            <a:r>
              <a:rPr lang="en-US" sz="3400" i="1" dirty="0">
                <a:solidFill>
                  <a:schemeClr val="accent1"/>
                </a:solidFill>
              </a:rPr>
              <a:t> </a:t>
            </a:r>
            <a:r>
              <a:rPr lang="en-US" sz="3400" i="1" dirty="0" err="1">
                <a:solidFill>
                  <a:schemeClr val="accent1"/>
                </a:solidFill>
              </a:rPr>
              <a:t>trò</a:t>
            </a:r>
            <a:r>
              <a:rPr lang="en-US" sz="3400" i="1" dirty="0">
                <a:solidFill>
                  <a:schemeClr val="accent1"/>
                </a:solidFill>
              </a:rPr>
              <a:t> </a:t>
            </a:r>
            <a:r>
              <a:rPr lang="en-US" sz="3400" i="1" dirty="0" err="1">
                <a:solidFill>
                  <a:schemeClr val="accent1"/>
                </a:solidFill>
              </a:rPr>
              <a:t>rất</a:t>
            </a:r>
            <a:r>
              <a:rPr lang="en-US" sz="3400" i="1" dirty="0">
                <a:solidFill>
                  <a:schemeClr val="accent1"/>
                </a:solidFill>
              </a:rPr>
              <a:t> </a:t>
            </a:r>
            <a:r>
              <a:rPr lang="en-US" sz="3400" i="1" dirty="0" err="1">
                <a:solidFill>
                  <a:schemeClr val="accent1"/>
                </a:solidFill>
              </a:rPr>
              <a:t>quan</a:t>
            </a:r>
            <a:r>
              <a:rPr lang="en-US" sz="3400" i="1" dirty="0">
                <a:solidFill>
                  <a:schemeClr val="accent1"/>
                </a:solidFill>
              </a:rPr>
              <a:t> </a:t>
            </a:r>
            <a:r>
              <a:rPr lang="en-US" sz="3400" i="1" dirty="0" err="1">
                <a:solidFill>
                  <a:schemeClr val="accent1"/>
                </a:solidFill>
              </a:rPr>
              <a:t>trọng</a:t>
            </a:r>
            <a:r>
              <a:rPr lang="en-US" sz="3400" i="1" dirty="0">
                <a:solidFill>
                  <a:schemeClr val="accent1"/>
                </a:solidFill>
              </a:rPr>
              <a:t>.</a:t>
            </a:r>
          </a:p>
        </p:txBody>
      </p:sp>
      <p:sp>
        <p:nvSpPr>
          <p:cNvPr id="4" name="Title 1"/>
          <p:cNvSpPr>
            <a:spLocks noGrp="1"/>
          </p:cNvSpPr>
          <p:nvPr>
            <p:ph type="title"/>
          </p:nvPr>
        </p:nvSpPr>
        <p:spPr>
          <a:xfrm>
            <a:off x="838200" y="365125"/>
            <a:ext cx="10515600" cy="788425"/>
          </a:xfrm>
          <a:solidFill>
            <a:schemeClr val="accent6">
              <a:lumMod val="60000"/>
              <a:lumOff val="40000"/>
            </a:schemeClr>
          </a:solidFill>
        </p:spPr>
        <p:txBody>
          <a:bodyPr>
            <a:normAutofit/>
          </a:bodyPr>
          <a:lstStyle/>
          <a:p>
            <a:pPr algn="ctr"/>
            <a:r>
              <a:rPr lang="en-US" b="1" dirty="0" smtClean="0">
                <a:solidFill>
                  <a:schemeClr val="accent1"/>
                </a:solidFill>
                <a:cs typeface="Arial" panose="020B0604020202020204" pitchFamily="34" charset="0"/>
              </a:rPr>
              <a:t>I.TỔNG QUAN NGHIÊN CỨU</a:t>
            </a:r>
            <a:endParaRPr lang="en-US" b="1" dirty="0">
              <a:solidFill>
                <a:schemeClr val="accent1"/>
              </a:solidFill>
              <a:cs typeface="Arial" panose="020B0604020202020204" pitchFamily="34" charset="0"/>
            </a:endParaRPr>
          </a:p>
        </p:txBody>
      </p:sp>
    </p:spTree>
    <p:extLst>
      <p:ext uri="{BB962C8B-B14F-4D97-AF65-F5344CB8AC3E}">
        <p14:creationId xmlns:p14="http://schemas.microsoft.com/office/powerpoint/2010/main" val="20123043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52268" y="1392701"/>
            <a:ext cx="10515600" cy="4783015"/>
          </a:xfrm>
        </p:spPr>
        <p:txBody>
          <a:bodyPr>
            <a:noAutofit/>
          </a:bodyPr>
          <a:lstStyle/>
          <a:p>
            <a:pPr marL="0" lvl="0" indent="0" algn="just">
              <a:buNone/>
            </a:pPr>
            <a:endParaRPr lang="en-US" sz="3300" b="1" dirty="0" smtClean="0">
              <a:solidFill>
                <a:srgbClr val="FF0000"/>
              </a:solidFill>
              <a:effectLst/>
            </a:endParaRPr>
          </a:p>
          <a:p>
            <a:pPr marL="0" lvl="0" indent="0" algn="just">
              <a:buNone/>
            </a:pPr>
            <a:endParaRPr lang="en-US" sz="3300" b="1" dirty="0">
              <a:solidFill>
                <a:srgbClr val="FF0000"/>
              </a:solidFill>
              <a:effectLst/>
            </a:endParaRPr>
          </a:p>
        </p:txBody>
      </p:sp>
      <p:sp>
        <p:nvSpPr>
          <p:cNvPr id="9" name="TextBox 8"/>
          <p:cNvSpPr txBox="1"/>
          <p:nvPr/>
        </p:nvSpPr>
        <p:spPr>
          <a:xfrm>
            <a:off x="10311619" y="2518118"/>
            <a:ext cx="281354" cy="369332"/>
          </a:xfrm>
          <a:prstGeom prst="rect">
            <a:avLst/>
          </a:prstGeom>
          <a:noFill/>
        </p:spPr>
        <p:txBody>
          <a:bodyPr wrap="square" rtlCol="0">
            <a:spAutoFit/>
          </a:bodyPr>
          <a:lstStyle/>
          <a:p>
            <a:r>
              <a:rPr lang="en-US" b="1" dirty="0" smtClean="0">
                <a:solidFill>
                  <a:schemeClr val="bg1"/>
                </a:solidFill>
              </a:rPr>
              <a:t>%</a:t>
            </a:r>
            <a:endParaRPr lang="en-US" b="1" dirty="0">
              <a:solidFill>
                <a:schemeClr val="bg1"/>
              </a:solidFill>
            </a:endParaRPr>
          </a:p>
        </p:txBody>
      </p:sp>
      <p:sp>
        <p:nvSpPr>
          <p:cNvPr id="5" name="Title 4"/>
          <p:cNvSpPr>
            <a:spLocks noGrp="1"/>
          </p:cNvSpPr>
          <p:nvPr>
            <p:ph type="title"/>
          </p:nvPr>
        </p:nvSpPr>
        <p:spPr>
          <a:xfrm>
            <a:off x="1021081" y="0"/>
            <a:ext cx="10515600" cy="545252"/>
          </a:xfrm>
        </p:spPr>
        <p:txBody>
          <a:bodyPr/>
          <a:lstStyle/>
          <a:p>
            <a:r>
              <a:rPr lang="en-US" b="1" dirty="0">
                <a:solidFill>
                  <a:srgbClr val="FF0000"/>
                </a:solidFill>
              </a:rPr>
              <a:t> 5.4 </a:t>
            </a:r>
            <a:r>
              <a:rPr lang="en-US" b="1" dirty="0" err="1">
                <a:solidFill>
                  <a:srgbClr val="FF0000"/>
                </a:solidFill>
              </a:rPr>
              <a:t>Kết</a:t>
            </a:r>
            <a:r>
              <a:rPr lang="en-US" b="1" dirty="0">
                <a:solidFill>
                  <a:srgbClr val="FF0000"/>
                </a:solidFill>
              </a:rPr>
              <a:t> </a:t>
            </a:r>
            <a:r>
              <a:rPr lang="en-US" b="1" dirty="0" err="1">
                <a:solidFill>
                  <a:srgbClr val="FF0000"/>
                </a:solidFill>
              </a:rPr>
              <a:t>quả</a:t>
            </a:r>
            <a:r>
              <a:rPr lang="en-US" b="1" dirty="0">
                <a:solidFill>
                  <a:srgbClr val="FF0000"/>
                </a:solidFill>
              </a:rPr>
              <a:t> </a:t>
            </a:r>
            <a:r>
              <a:rPr lang="en-US" b="1" dirty="0" err="1">
                <a:solidFill>
                  <a:srgbClr val="FF0000"/>
                </a:solidFill>
              </a:rPr>
              <a:t>khảo</a:t>
            </a:r>
            <a:r>
              <a:rPr lang="en-US" b="1" dirty="0">
                <a:solidFill>
                  <a:srgbClr val="FF0000"/>
                </a:solidFill>
              </a:rPr>
              <a:t> </a:t>
            </a:r>
            <a:r>
              <a:rPr lang="en-US" b="1" dirty="0" err="1">
                <a:solidFill>
                  <a:srgbClr val="FF0000"/>
                </a:solidFill>
              </a:rPr>
              <a:t>sát</a:t>
            </a:r>
            <a:endParaRPr lang="en-US" dirty="0"/>
          </a:p>
        </p:txBody>
      </p:sp>
      <p:sp>
        <p:nvSpPr>
          <p:cNvPr id="10" name="Content Placeholder 2">
            <a:extLst>
              <a:ext uri="{FF2B5EF4-FFF2-40B4-BE49-F238E27FC236}">
                <a16:creationId xmlns:a16="http://schemas.microsoft.com/office/drawing/2014/main" xmlns="" id="{2738BDAD-5BAE-4D60-8FCA-2F239765E8A6}"/>
              </a:ext>
            </a:extLst>
          </p:cNvPr>
          <p:cNvSpPr txBox="1">
            <a:spLocks/>
          </p:cNvSpPr>
          <p:nvPr/>
        </p:nvSpPr>
        <p:spPr>
          <a:xfrm>
            <a:off x="964809" y="1871003"/>
            <a:ext cx="10515600" cy="4783015"/>
          </a:xfrm>
          <a:prstGeom prst="rect">
            <a:avLst/>
          </a:prstGeom>
          <a:solidFill>
            <a:schemeClr val="accent4">
              <a:lumMod val="20000"/>
              <a:lumOff val="80000"/>
            </a:schemeClr>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endPar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endParaRPr>
          </a:p>
        </p:txBody>
      </p:sp>
      <p:sp>
        <p:nvSpPr>
          <p:cNvPr id="6" name="TextBox 5"/>
          <p:cNvSpPr txBox="1"/>
          <p:nvPr/>
        </p:nvSpPr>
        <p:spPr>
          <a:xfrm>
            <a:off x="1491175" y="534573"/>
            <a:ext cx="9777046" cy="861774"/>
          </a:xfrm>
          <a:prstGeom prst="rect">
            <a:avLst/>
          </a:prstGeom>
          <a:noFill/>
        </p:spPr>
        <p:txBody>
          <a:bodyPr wrap="square" rtlCol="0">
            <a:spAutoFit/>
          </a:bodyPr>
          <a:lstStyle/>
          <a:p>
            <a:pPr marL="285750" lvl="0" indent="-285750">
              <a:buFont typeface="Wingdings" panose="05000000000000000000" pitchFamily="2" charset="2"/>
              <a:buChar char="q"/>
            </a:pPr>
            <a:r>
              <a:rPr lang="en-US" b="1" dirty="0">
                <a:solidFill>
                  <a:schemeClr val="accent1"/>
                </a:solidFill>
                <a:ea typeface="Calibri" panose="020F0502020204030204" pitchFamily="34" charset="0"/>
                <a:cs typeface="Arial" panose="020B0604020202020204" pitchFamily="34" charset="0"/>
              </a:rPr>
              <a:t> </a:t>
            </a:r>
            <a:r>
              <a:rPr lang="en-US" sz="3200" b="1" dirty="0" err="1">
                <a:solidFill>
                  <a:schemeClr val="accent1"/>
                </a:solidFill>
                <a:ea typeface="Calibri" panose="020F0502020204030204" pitchFamily="34" charset="0"/>
                <a:cs typeface="Arial" panose="020B0604020202020204" pitchFamily="34" charset="0"/>
              </a:rPr>
              <a:t>Về</a:t>
            </a:r>
            <a:r>
              <a:rPr lang="en-US" sz="3200" b="1" dirty="0">
                <a:solidFill>
                  <a:schemeClr val="accent1"/>
                </a:solidFill>
                <a:ea typeface="Calibri" panose="020F0502020204030204" pitchFamily="34" charset="0"/>
                <a:cs typeface="Arial" panose="020B0604020202020204" pitchFamily="34" charset="0"/>
              </a:rPr>
              <a:t> </a:t>
            </a:r>
            <a:r>
              <a:rPr lang="en-US" sz="3200" b="1" dirty="0" err="1">
                <a:solidFill>
                  <a:schemeClr val="accent1"/>
                </a:solidFill>
                <a:ea typeface="Calibri" panose="020F0502020204030204" pitchFamily="34" charset="0"/>
                <a:cs typeface="Arial" panose="020B0604020202020204" pitchFamily="34" charset="0"/>
              </a:rPr>
              <a:t>yếu</a:t>
            </a:r>
            <a:r>
              <a:rPr lang="en-US" sz="3200" b="1" dirty="0">
                <a:solidFill>
                  <a:schemeClr val="accent1"/>
                </a:solidFill>
                <a:ea typeface="Calibri" panose="020F0502020204030204" pitchFamily="34" charset="0"/>
                <a:cs typeface="Arial" panose="020B0604020202020204" pitchFamily="34" charset="0"/>
              </a:rPr>
              <a:t> </a:t>
            </a:r>
            <a:r>
              <a:rPr lang="en-US" sz="3200" b="1" dirty="0" err="1">
                <a:solidFill>
                  <a:schemeClr val="accent1"/>
                </a:solidFill>
                <a:ea typeface="Calibri" panose="020F0502020204030204" pitchFamily="34" charset="0"/>
                <a:cs typeface="Arial" panose="020B0604020202020204" pitchFamily="34" charset="0"/>
              </a:rPr>
              <a:t>tố</a:t>
            </a:r>
            <a:r>
              <a:rPr lang="en-US" sz="3200" b="1" dirty="0">
                <a:solidFill>
                  <a:schemeClr val="accent1"/>
                </a:solidFill>
                <a:ea typeface="Calibri" panose="020F0502020204030204" pitchFamily="34" charset="0"/>
                <a:cs typeface="Arial" panose="020B0604020202020204" pitchFamily="34" charset="0"/>
              </a:rPr>
              <a:t> </a:t>
            </a:r>
            <a:r>
              <a:rPr lang="en-US" sz="3200" b="1" i="1" dirty="0" smtClean="0">
                <a:solidFill>
                  <a:schemeClr val="accent1"/>
                </a:solidFill>
              </a:rPr>
              <a:t>“Con </a:t>
            </a:r>
            <a:r>
              <a:rPr lang="en-US" sz="3200" b="1" i="1" dirty="0" err="1" smtClean="0">
                <a:solidFill>
                  <a:schemeClr val="accent1"/>
                </a:solidFill>
              </a:rPr>
              <a:t>người</a:t>
            </a:r>
            <a:r>
              <a:rPr lang="en-US" sz="3200" b="1" i="1" dirty="0" smtClean="0">
                <a:solidFill>
                  <a:schemeClr val="accent1"/>
                </a:solidFill>
              </a:rPr>
              <a:t>”</a:t>
            </a:r>
            <a:endParaRPr lang="en-US" sz="3200" dirty="0">
              <a:solidFill>
                <a:schemeClr val="accent1"/>
              </a:solidFill>
            </a:endParaRPr>
          </a:p>
          <a:p>
            <a:pPr marL="285750" indent="-285750">
              <a:buFont typeface="Wingdings" panose="05000000000000000000" pitchFamily="2" charset="2"/>
              <a:buChar char="q"/>
            </a:pPr>
            <a:endParaRPr lang="en-US" dirty="0"/>
          </a:p>
        </p:txBody>
      </p:sp>
      <p:sp>
        <p:nvSpPr>
          <p:cNvPr id="7" name="Content Placeholder 2">
            <a:extLst>
              <a:ext uri="{FF2B5EF4-FFF2-40B4-BE49-F238E27FC236}">
                <a16:creationId xmlns:a16="http://schemas.microsoft.com/office/drawing/2014/main" xmlns="" id="{2F6F92A1-7BE2-4F07-B8F6-C73192C4F950}"/>
              </a:ext>
            </a:extLst>
          </p:cNvPr>
          <p:cNvSpPr txBox="1">
            <a:spLocks/>
          </p:cNvSpPr>
          <p:nvPr/>
        </p:nvSpPr>
        <p:spPr>
          <a:xfrm>
            <a:off x="753795" y="1399820"/>
            <a:ext cx="10515600" cy="5788771"/>
          </a:xfrm>
          <a:prstGeom prst="rect">
            <a:avLst/>
          </a:prstGeom>
          <a:solidFill>
            <a:schemeClr val="accent4">
              <a:lumMod val="20000"/>
              <a:lumOff val="80000"/>
            </a:schemeClr>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30000"/>
              </a:lnSpc>
              <a:buNone/>
            </a:pPr>
            <a:r>
              <a:rPr lang="en-US" sz="3200" i="1" dirty="0" smtClean="0">
                <a:solidFill>
                  <a:srgbClr val="FF0000"/>
                </a:solidFill>
              </a:rPr>
              <a:t>    </a:t>
            </a:r>
            <a:r>
              <a:rPr lang="en-US" sz="3200" i="1" dirty="0" err="1" smtClean="0">
                <a:solidFill>
                  <a:srgbClr val="FF0000"/>
                </a:solidFill>
              </a:rPr>
              <a:t>Như</a:t>
            </a:r>
            <a:r>
              <a:rPr lang="en-US" sz="3200" i="1" dirty="0" smtClean="0">
                <a:solidFill>
                  <a:srgbClr val="FF0000"/>
                </a:solidFill>
              </a:rPr>
              <a:t> </a:t>
            </a:r>
            <a:r>
              <a:rPr lang="en-US" sz="3200" i="1" dirty="0" err="1">
                <a:solidFill>
                  <a:srgbClr val="FF0000"/>
                </a:solidFill>
              </a:rPr>
              <a:t>vậy</a:t>
            </a:r>
            <a:r>
              <a:rPr lang="en-US" sz="3200" i="1" dirty="0">
                <a:solidFill>
                  <a:srgbClr val="FF0000"/>
                </a:solidFill>
              </a:rPr>
              <a:t>, </a:t>
            </a:r>
            <a:r>
              <a:rPr lang="en-US" sz="3200" i="1" dirty="0" err="1">
                <a:solidFill>
                  <a:srgbClr val="FF0000"/>
                </a:solidFill>
              </a:rPr>
              <a:t>đối</a:t>
            </a:r>
            <a:r>
              <a:rPr lang="en-US" sz="3200" i="1" dirty="0">
                <a:solidFill>
                  <a:srgbClr val="FF0000"/>
                </a:solidFill>
              </a:rPr>
              <a:t> </a:t>
            </a:r>
            <a:r>
              <a:rPr lang="en-US" sz="3200" i="1" dirty="0" err="1">
                <a:solidFill>
                  <a:srgbClr val="FF0000"/>
                </a:solidFill>
              </a:rPr>
              <a:t>với</a:t>
            </a:r>
            <a:r>
              <a:rPr lang="en-US" sz="3200" i="1" dirty="0">
                <a:solidFill>
                  <a:srgbClr val="FF0000"/>
                </a:solidFill>
              </a:rPr>
              <a:t> “</a:t>
            </a:r>
            <a:r>
              <a:rPr lang="en-US" sz="3200" i="1" dirty="0" err="1">
                <a:solidFill>
                  <a:srgbClr val="FF0000"/>
                </a:solidFill>
              </a:rPr>
              <a:t>Yếu</a:t>
            </a:r>
            <a:r>
              <a:rPr lang="en-US" sz="3200" i="1" dirty="0">
                <a:solidFill>
                  <a:srgbClr val="FF0000"/>
                </a:solidFill>
              </a:rPr>
              <a:t> </a:t>
            </a:r>
            <a:r>
              <a:rPr lang="en-US" sz="3200" i="1" dirty="0" err="1">
                <a:solidFill>
                  <a:srgbClr val="FF0000"/>
                </a:solidFill>
              </a:rPr>
              <a:t>tố</a:t>
            </a:r>
            <a:r>
              <a:rPr lang="en-US" sz="3200" i="1" dirty="0">
                <a:solidFill>
                  <a:srgbClr val="FF0000"/>
                </a:solidFill>
              </a:rPr>
              <a:t> con </a:t>
            </a:r>
            <a:r>
              <a:rPr lang="en-US" sz="3200" i="1" dirty="0" err="1">
                <a:solidFill>
                  <a:srgbClr val="FF0000"/>
                </a:solidFill>
              </a:rPr>
              <a:t>người</a:t>
            </a:r>
            <a:r>
              <a:rPr lang="en-US" sz="3200" i="1" dirty="0">
                <a:solidFill>
                  <a:srgbClr val="FF0000"/>
                </a:solidFill>
              </a:rPr>
              <a:t>” </a:t>
            </a:r>
            <a:r>
              <a:rPr lang="en-US" sz="3200" i="1" dirty="0" err="1">
                <a:solidFill>
                  <a:srgbClr val="FF0000"/>
                </a:solidFill>
              </a:rPr>
              <a:t>của</a:t>
            </a:r>
            <a:r>
              <a:rPr lang="en-US" sz="3200" i="1" dirty="0">
                <a:solidFill>
                  <a:srgbClr val="FF0000"/>
                </a:solidFill>
              </a:rPr>
              <a:t> </a:t>
            </a:r>
            <a:r>
              <a:rPr lang="en-US" sz="3200" i="1" dirty="0" err="1">
                <a:solidFill>
                  <a:srgbClr val="FF0000"/>
                </a:solidFill>
              </a:rPr>
              <a:t>Đăk</a:t>
            </a:r>
            <a:r>
              <a:rPr lang="en-US" sz="3200" i="1" dirty="0">
                <a:solidFill>
                  <a:srgbClr val="FF0000"/>
                </a:solidFill>
              </a:rPr>
              <a:t> </a:t>
            </a:r>
            <a:r>
              <a:rPr lang="en-US" sz="3200" i="1" dirty="0" err="1">
                <a:solidFill>
                  <a:srgbClr val="FF0000"/>
                </a:solidFill>
              </a:rPr>
              <a:t>Nông</a:t>
            </a:r>
            <a:r>
              <a:rPr lang="en-US" sz="3200" i="1" dirty="0">
                <a:solidFill>
                  <a:srgbClr val="FF0000"/>
                </a:solidFill>
              </a:rPr>
              <a:t>,  </a:t>
            </a:r>
            <a:r>
              <a:rPr lang="en-US" sz="3200" i="1" dirty="0" err="1">
                <a:solidFill>
                  <a:srgbClr val="FF0000"/>
                </a:solidFill>
              </a:rPr>
              <a:t>khách</a:t>
            </a:r>
            <a:r>
              <a:rPr lang="en-US" sz="3200" i="1" dirty="0">
                <a:solidFill>
                  <a:srgbClr val="FF0000"/>
                </a:solidFill>
              </a:rPr>
              <a:t> du </a:t>
            </a:r>
            <a:r>
              <a:rPr lang="en-US" sz="3200" i="1" dirty="0" err="1">
                <a:solidFill>
                  <a:srgbClr val="FF0000"/>
                </a:solidFill>
              </a:rPr>
              <a:t>lịch</a:t>
            </a:r>
            <a:r>
              <a:rPr lang="en-US" sz="3200" i="1" dirty="0">
                <a:solidFill>
                  <a:srgbClr val="FF0000"/>
                </a:solidFill>
              </a:rPr>
              <a:t> </a:t>
            </a:r>
            <a:r>
              <a:rPr lang="en-US" sz="3200" i="1" dirty="0" err="1">
                <a:solidFill>
                  <a:srgbClr val="FF0000"/>
                </a:solidFill>
              </a:rPr>
              <a:t>chỉ</a:t>
            </a:r>
            <a:r>
              <a:rPr lang="en-US" sz="3200" i="1" dirty="0">
                <a:solidFill>
                  <a:srgbClr val="FF0000"/>
                </a:solidFill>
              </a:rPr>
              <a:t> </a:t>
            </a:r>
            <a:r>
              <a:rPr lang="en-US" sz="3200" i="1" dirty="0" err="1">
                <a:solidFill>
                  <a:srgbClr val="FF0000"/>
                </a:solidFill>
              </a:rPr>
              <a:t>đánh</a:t>
            </a:r>
            <a:r>
              <a:rPr lang="en-US" sz="3200" i="1" dirty="0">
                <a:solidFill>
                  <a:srgbClr val="FF0000"/>
                </a:solidFill>
              </a:rPr>
              <a:t> </a:t>
            </a:r>
            <a:r>
              <a:rPr lang="en-US" sz="3200" i="1" dirty="0" err="1">
                <a:solidFill>
                  <a:srgbClr val="FF0000"/>
                </a:solidFill>
              </a:rPr>
              <a:t>giá</a:t>
            </a:r>
            <a:r>
              <a:rPr lang="en-US" sz="3200" i="1" dirty="0">
                <a:solidFill>
                  <a:srgbClr val="FF0000"/>
                </a:solidFill>
              </a:rPr>
              <a:t> </a:t>
            </a:r>
            <a:r>
              <a:rPr lang="en-US" sz="3200" i="1" dirty="0" err="1">
                <a:solidFill>
                  <a:srgbClr val="FF0000"/>
                </a:solidFill>
              </a:rPr>
              <a:t>cao</a:t>
            </a:r>
            <a:r>
              <a:rPr lang="en-US" sz="3200" i="1" dirty="0">
                <a:solidFill>
                  <a:srgbClr val="FF0000"/>
                </a:solidFill>
              </a:rPr>
              <a:t> </a:t>
            </a:r>
            <a:r>
              <a:rPr lang="en-US" sz="3200" i="1" dirty="0" err="1">
                <a:solidFill>
                  <a:srgbClr val="FF0000"/>
                </a:solidFill>
              </a:rPr>
              <a:t>về</a:t>
            </a:r>
            <a:r>
              <a:rPr lang="en-US" sz="3200" i="1" dirty="0">
                <a:solidFill>
                  <a:srgbClr val="FF0000"/>
                </a:solidFill>
              </a:rPr>
              <a:t> </a:t>
            </a:r>
            <a:r>
              <a:rPr lang="en-US" sz="3200" i="1" dirty="0" err="1">
                <a:solidFill>
                  <a:srgbClr val="FF0000"/>
                </a:solidFill>
              </a:rPr>
              <a:t>khía</a:t>
            </a:r>
            <a:r>
              <a:rPr lang="en-US" sz="3200" i="1" dirty="0">
                <a:solidFill>
                  <a:srgbClr val="FF0000"/>
                </a:solidFill>
              </a:rPr>
              <a:t> </a:t>
            </a:r>
            <a:r>
              <a:rPr lang="en-US" sz="3200" i="1" dirty="0" err="1">
                <a:solidFill>
                  <a:srgbClr val="FF0000"/>
                </a:solidFill>
              </a:rPr>
              <a:t>cạnh</a:t>
            </a:r>
            <a:r>
              <a:rPr lang="en-US" sz="3200" i="1" dirty="0">
                <a:solidFill>
                  <a:srgbClr val="FF0000"/>
                </a:solidFill>
              </a:rPr>
              <a:t> </a:t>
            </a:r>
            <a:r>
              <a:rPr lang="en-US" sz="3200" i="1" dirty="0" err="1">
                <a:solidFill>
                  <a:srgbClr val="FF0000"/>
                </a:solidFill>
              </a:rPr>
              <a:t>bản</a:t>
            </a:r>
            <a:r>
              <a:rPr lang="en-US" sz="3200" i="1" dirty="0">
                <a:solidFill>
                  <a:srgbClr val="FF0000"/>
                </a:solidFill>
              </a:rPr>
              <a:t> </a:t>
            </a:r>
            <a:r>
              <a:rPr lang="en-US" sz="3200" i="1" dirty="0" err="1">
                <a:solidFill>
                  <a:srgbClr val="FF0000"/>
                </a:solidFill>
              </a:rPr>
              <a:t>chất</a:t>
            </a:r>
            <a:r>
              <a:rPr lang="en-US" sz="3200" i="1" dirty="0">
                <a:solidFill>
                  <a:srgbClr val="FF0000"/>
                </a:solidFill>
              </a:rPr>
              <a:t> </a:t>
            </a:r>
            <a:r>
              <a:rPr lang="en-US" sz="3200" i="1" dirty="0" err="1">
                <a:solidFill>
                  <a:srgbClr val="FF0000"/>
                </a:solidFill>
              </a:rPr>
              <a:t>người</a:t>
            </a:r>
            <a:r>
              <a:rPr lang="en-US" sz="3200" i="1" dirty="0">
                <a:solidFill>
                  <a:srgbClr val="FF0000"/>
                </a:solidFill>
              </a:rPr>
              <a:t> </a:t>
            </a:r>
            <a:r>
              <a:rPr lang="en-US" sz="3200" i="1" dirty="0" err="1">
                <a:solidFill>
                  <a:srgbClr val="FF0000"/>
                </a:solidFill>
              </a:rPr>
              <a:t>dân</a:t>
            </a:r>
            <a:r>
              <a:rPr lang="en-US" sz="3200" i="1" dirty="0">
                <a:solidFill>
                  <a:srgbClr val="FF0000"/>
                </a:solidFill>
              </a:rPr>
              <a:t> </a:t>
            </a:r>
            <a:r>
              <a:rPr lang="en-US" sz="3200" i="1" dirty="0" err="1">
                <a:solidFill>
                  <a:srgbClr val="FF0000"/>
                </a:solidFill>
              </a:rPr>
              <a:t>hiền</a:t>
            </a:r>
            <a:r>
              <a:rPr lang="en-US" sz="3200" i="1" dirty="0">
                <a:solidFill>
                  <a:srgbClr val="FF0000"/>
                </a:solidFill>
              </a:rPr>
              <a:t> </a:t>
            </a:r>
            <a:r>
              <a:rPr lang="en-US" sz="3200" i="1" dirty="0" err="1">
                <a:solidFill>
                  <a:srgbClr val="FF0000"/>
                </a:solidFill>
              </a:rPr>
              <a:t>lành</a:t>
            </a:r>
            <a:r>
              <a:rPr lang="en-US" sz="3200" i="1" dirty="0">
                <a:solidFill>
                  <a:srgbClr val="FF0000"/>
                </a:solidFill>
              </a:rPr>
              <a:t> </a:t>
            </a:r>
            <a:r>
              <a:rPr lang="en-US" sz="3200" i="1" dirty="0" err="1">
                <a:solidFill>
                  <a:srgbClr val="FF0000"/>
                </a:solidFill>
              </a:rPr>
              <a:t>chất</a:t>
            </a:r>
            <a:r>
              <a:rPr lang="en-US" sz="3200" i="1" dirty="0">
                <a:solidFill>
                  <a:srgbClr val="FF0000"/>
                </a:solidFill>
              </a:rPr>
              <a:t> </a:t>
            </a:r>
            <a:r>
              <a:rPr lang="en-US" sz="3200" i="1" dirty="0" err="1">
                <a:solidFill>
                  <a:srgbClr val="FF0000"/>
                </a:solidFill>
              </a:rPr>
              <a:t>phác</a:t>
            </a:r>
            <a:r>
              <a:rPr lang="en-US" sz="3200" i="1" dirty="0">
                <a:solidFill>
                  <a:srgbClr val="FF0000"/>
                </a:solidFill>
              </a:rPr>
              <a:t> </a:t>
            </a:r>
            <a:r>
              <a:rPr lang="en-US" sz="3200" i="1" dirty="0" err="1">
                <a:solidFill>
                  <a:srgbClr val="FF0000"/>
                </a:solidFill>
              </a:rPr>
              <a:t>và</a:t>
            </a:r>
            <a:r>
              <a:rPr lang="en-US" sz="3200" i="1" dirty="0">
                <a:solidFill>
                  <a:srgbClr val="FF0000"/>
                </a:solidFill>
              </a:rPr>
              <a:t> an </a:t>
            </a:r>
            <a:r>
              <a:rPr lang="en-US" sz="3200" i="1" dirty="0" err="1">
                <a:solidFill>
                  <a:srgbClr val="FF0000"/>
                </a:solidFill>
              </a:rPr>
              <a:t>ninh</a:t>
            </a:r>
            <a:r>
              <a:rPr lang="en-US" sz="3200" i="1" dirty="0">
                <a:solidFill>
                  <a:srgbClr val="FF0000"/>
                </a:solidFill>
              </a:rPr>
              <a:t> </a:t>
            </a:r>
            <a:r>
              <a:rPr lang="en-US" sz="3200" i="1" dirty="0" err="1">
                <a:solidFill>
                  <a:srgbClr val="FF0000"/>
                </a:solidFill>
              </a:rPr>
              <a:t>trật</a:t>
            </a:r>
            <a:r>
              <a:rPr lang="en-US" sz="3200" i="1" dirty="0">
                <a:solidFill>
                  <a:srgbClr val="FF0000"/>
                </a:solidFill>
              </a:rPr>
              <a:t> </a:t>
            </a:r>
            <a:r>
              <a:rPr lang="en-US" sz="3200" i="1" dirty="0" err="1">
                <a:solidFill>
                  <a:srgbClr val="FF0000"/>
                </a:solidFill>
              </a:rPr>
              <a:t>tự</a:t>
            </a:r>
            <a:r>
              <a:rPr lang="en-US" sz="3200" i="1" dirty="0">
                <a:solidFill>
                  <a:srgbClr val="FF0000"/>
                </a:solidFill>
              </a:rPr>
              <a:t> ở </a:t>
            </a:r>
            <a:r>
              <a:rPr lang="en-US" sz="3200" i="1" dirty="0" err="1">
                <a:solidFill>
                  <a:srgbClr val="FF0000"/>
                </a:solidFill>
              </a:rPr>
              <a:t>địa</a:t>
            </a:r>
            <a:r>
              <a:rPr lang="en-US" sz="3200" i="1" dirty="0">
                <a:solidFill>
                  <a:srgbClr val="FF0000"/>
                </a:solidFill>
              </a:rPr>
              <a:t> </a:t>
            </a:r>
            <a:r>
              <a:rPr lang="en-US" sz="3200" i="1" dirty="0" err="1">
                <a:solidFill>
                  <a:srgbClr val="FF0000"/>
                </a:solidFill>
              </a:rPr>
              <a:t>phương</a:t>
            </a:r>
            <a:r>
              <a:rPr lang="en-US" sz="3200" i="1" dirty="0">
                <a:solidFill>
                  <a:srgbClr val="FF0000"/>
                </a:solidFill>
              </a:rPr>
              <a:t> </a:t>
            </a:r>
            <a:r>
              <a:rPr lang="en-US" sz="3200" i="1" dirty="0" err="1">
                <a:solidFill>
                  <a:srgbClr val="FF0000"/>
                </a:solidFill>
              </a:rPr>
              <a:t>tốt</a:t>
            </a:r>
            <a:r>
              <a:rPr lang="en-US" sz="3200" i="1" dirty="0">
                <a:solidFill>
                  <a:srgbClr val="FF0000"/>
                </a:solidFill>
              </a:rPr>
              <a:t>, </a:t>
            </a:r>
            <a:r>
              <a:rPr lang="en-US" sz="3200" i="1" dirty="0" err="1">
                <a:solidFill>
                  <a:srgbClr val="FF0000"/>
                </a:solidFill>
              </a:rPr>
              <a:t>còn</a:t>
            </a:r>
            <a:r>
              <a:rPr lang="en-US" sz="3200" i="1" dirty="0">
                <a:solidFill>
                  <a:srgbClr val="FF0000"/>
                </a:solidFill>
              </a:rPr>
              <a:t> </a:t>
            </a:r>
            <a:r>
              <a:rPr lang="en-US" sz="3200" i="1" dirty="0" err="1">
                <a:solidFill>
                  <a:srgbClr val="FF0000"/>
                </a:solidFill>
              </a:rPr>
              <a:t>khía</a:t>
            </a:r>
            <a:r>
              <a:rPr lang="en-US" sz="3200" i="1" dirty="0">
                <a:solidFill>
                  <a:srgbClr val="FF0000"/>
                </a:solidFill>
              </a:rPr>
              <a:t> </a:t>
            </a:r>
            <a:r>
              <a:rPr lang="en-US" sz="3200" i="1" dirty="0" err="1">
                <a:solidFill>
                  <a:srgbClr val="FF0000"/>
                </a:solidFill>
              </a:rPr>
              <a:t>cạnh</a:t>
            </a:r>
            <a:r>
              <a:rPr lang="en-US" sz="3200" i="1" dirty="0">
                <a:solidFill>
                  <a:srgbClr val="FF0000"/>
                </a:solidFill>
              </a:rPr>
              <a:t> </a:t>
            </a:r>
            <a:r>
              <a:rPr lang="en-US" sz="3200" i="1" dirty="0" err="1">
                <a:solidFill>
                  <a:srgbClr val="FF0000"/>
                </a:solidFill>
              </a:rPr>
              <a:t>kiến</a:t>
            </a:r>
            <a:r>
              <a:rPr lang="en-US" sz="3200" i="1" dirty="0">
                <a:solidFill>
                  <a:srgbClr val="FF0000"/>
                </a:solidFill>
              </a:rPr>
              <a:t> </a:t>
            </a:r>
            <a:r>
              <a:rPr lang="en-US" sz="3200" i="1" dirty="0" err="1">
                <a:solidFill>
                  <a:srgbClr val="FF0000"/>
                </a:solidFill>
              </a:rPr>
              <a:t>thức</a:t>
            </a:r>
            <a:r>
              <a:rPr lang="en-US" sz="3200" i="1" dirty="0">
                <a:solidFill>
                  <a:srgbClr val="FF0000"/>
                </a:solidFill>
              </a:rPr>
              <a:t> </a:t>
            </a:r>
            <a:r>
              <a:rPr lang="en-US" sz="3200" i="1" dirty="0" err="1">
                <a:solidFill>
                  <a:srgbClr val="FF0000"/>
                </a:solidFill>
              </a:rPr>
              <a:t>và</a:t>
            </a:r>
            <a:r>
              <a:rPr lang="en-US" sz="3200" i="1" dirty="0">
                <a:solidFill>
                  <a:srgbClr val="FF0000"/>
                </a:solidFill>
              </a:rPr>
              <a:t> </a:t>
            </a:r>
            <a:r>
              <a:rPr lang="en-US" sz="3200" i="1" dirty="0" err="1">
                <a:solidFill>
                  <a:srgbClr val="FF0000"/>
                </a:solidFill>
              </a:rPr>
              <a:t>kỹ</a:t>
            </a:r>
            <a:r>
              <a:rPr lang="en-US" sz="3200" i="1" dirty="0">
                <a:solidFill>
                  <a:srgbClr val="FF0000"/>
                </a:solidFill>
              </a:rPr>
              <a:t> </a:t>
            </a:r>
            <a:r>
              <a:rPr lang="en-US" sz="3200" i="1" dirty="0" err="1">
                <a:solidFill>
                  <a:srgbClr val="FF0000"/>
                </a:solidFill>
              </a:rPr>
              <a:t>năng</a:t>
            </a:r>
            <a:r>
              <a:rPr lang="en-US" sz="3200" i="1" dirty="0">
                <a:solidFill>
                  <a:srgbClr val="FF0000"/>
                </a:solidFill>
              </a:rPr>
              <a:t> </a:t>
            </a:r>
            <a:r>
              <a:rPr lang="en-US" sz="3200" i="1" dirty="0" err="1">
                <a:solidFill>
                  <a:srgbClr val="FF0000"/>
                </a:solidFill>
              </a:rPr>
              <a:t>làm</a:t>
            </a:r>
            <a:r>
              <a:rPr lang="en-US" sz="3200" i="1" dirty="0">
                <a:solidFill>
                  <a:srgbClr val="FF0000"/>
                </a:solidFill>
              </a:rPr>
              <a:t> </a:t>
            </a:r>
            <a:r>
              <a:rPr lang="en-US" sz="3200" i="1" dirty="0" err="1">
                <a:solidFill>
                  <a:srgbClr val="FF0000"/>
                </a:solidFill>
              </a:rPr>
              <a:t>việc</a:t>
            </a:r>
            <a:r>
              <a:rPr lang="en-US" sz="3200" i="1" dirty="0">
                <a:solidFill>
                  <a:srgbClr val="FF0000"/>
                </a:solidFill>
              </a:rPr>
              <a:t> </a:t>
            </a:r>
            <a:r>
              <a:rPr lang="en-US" sz="3200" i="1" dirty="0" err="1">
                <a:solidFill>
                  <a:srgbClr val="FF0000"/>
                </a:solidFill>
              </a:rPr>
              <a:t>của</a:t>
            </a:r>
            <a:r>
              <a:rPr lang="en-US" sz="3200" i="1" dirty="0">
                <a:solidFill>
                  <a:srgbClr val="FF0000"/>
                </a:solidFill>
              </a:rPr>
              <a:t> </a:t>
            </a:r>
            <a:r>
              <a:rPr lang="en-US" sz="3200" i="1" dirty="0" err="1">
                <a:solidFill>
                  <a:srgbClr val="FF0000"/>
                </a:solidFill>
              </a:rPr>
              <a:t>đội</a:t>
            </a:r>
            <a:r>
              <a:rPr lang="en-US" sz="3200" i="1" dirty="0">
                <a:solidFill>
                  <a:srgbClr val="FF0000"/>
                </a:solidFill>
              </a:rPr>
              <a:t> </a:t>
            </a:r>
            <a:r>
              <a:rPr lang="en-US" sz="3200" i="1" dirty="0" err="1">
                <a:solidFill>
                  <a:srgbClr val="FF0000"/>
                </a:solidFill>
              </a:rPr>
              <a:t>ngũ</a:t>
            </a:r>
            <a:r>
              <a:rPr lang="en-US" sz="3200" i="1" dirty="0">
                <a:solidFill>
                  <a:srgbClr val="FF0000"/>
                </a:solidFill>
              </a:rPr>
              <a:t> </a:t>
            </a:r>
            <a:r>
              <a:rPr lang="en-US" sz="3200" i="1" dirty="0" err="1">
                <a:solidFill>
                  <a:srgbClr val="FF0000"/>
                </a:solidFill>
              </a:rPr>
              <a:t>nhân</a:t>
            </a:r>
            <a:r>
              <a:rPr lang="en-US" sz="3200" i="1" dirty="0">
                <a:solidFill>
                  <a:srgbClr val="FF0000"/>
                </a:solidFill>
              </a:rPr>
              <a:t> </a:t>
            </a:r>
            <a:r>
              <a:rPr lang="en-US" sz="3200" i="1" dirty="0" err="1">
                <a:solidFill>
                  <a:srgbClr val="FF0000"/>
                </a:solidFill>
              </a:rPr>
              <a:t>viên</a:t>
            </a:r>
            <a:r>
              <a:rPr lang="en-US" sz="3200" i="1" dirty="0">
                <a:solidFill>
                  <a:srgbClr val="FF0000"/>
                </a:solidFill>
              </a:rPr>
              <a:t> du </a:t>
            </a:r>
            <a:r>
              <a:rPr lang="en-US" sz="3200" i="1" dirty="0" err="1">
                <a:solidFill>
                  <a:srgbClr val="FF0000"/>
                </a:solidFill>
              </a:rPr>
              <a:t>lịch</a:t>
            </a:r>
            <a:r>
              <a:rPr lang="en-US" sz="3200" i="1" dirty="0">
                <a:solidFill>
                  <a:srgbClr val="FF0000"/>
                </a:solidFill>
              </a:rPr>
              <a:t> </a:t>
            </a:r>
            <a:r>
              <a:rPr lang="en-US" sz="3200" i="1" dirty="0" err="1">
                <a:solidFill>
                  <a:srgbClr val="FF0000"/>
                </a:solidFill>
              </a:rPr>
              <a:t>của</a:t>
            </a:r>
            <a:r>
              <a:rPr lang="en-US" sz="3200" i="1" dirty="0">
                <a:solidFill>
                  <a:srgbClr val="FF0000"/>
                </a:solidFill>
              </a:rPr>
              <a:t> </a:t>
            </a:r>
            <a:r>
              <a:rPr lang="en-US" sz="3200" i="1" dirty="0" err="1">
                <a:solidFill>
                  <a:srgbClr val="FF0000"/>
                </a:solidFill>
              </a:rPr>
              <a:t>tỉnh</a:t>
            </a:r>
            <a:r>
              <a:rPr lang="en-US" sz="3200" i="1" dirty="0">
                <a:solidFill>
                  <a:srgbClr val="FF0000"/>
                </a:solidFill>
              </a:rPr>
              <a:t> </a:t>
            </a:r>
            <a:r>
              <a:rPr lang="en-US" sz="3200" i="1" dirty="0" err="1">
                <a:solidFill>
                  <a:srgbClr val="FF0000"/>
                </a:solidFill>
              </a:rPr>
              <a:t>còn</a:t>
            </a:r>
            <a:r>
              <a:rPr lang="en-US" sz="3200" i="1" dirty="0">
                <a:solidFill>
                  <a:srgbClr val="FF0000"/>
                </a:solidFill>
              </a:rPr>
              <a:t> </a:t>
            </a:r>
            <a:r>
              <a:rPr lang="en-US" sz="3200" i="1" dirty="0" err="1">
                <a:solidFill>
                  <a:srgbClr val="FF0000"/>
                </a:solidFill>
              </a:rPr>
              <a:t>khá</a:t>
            </a:r>
            <a:r>
              <a:rPr lang="en-US" sz="3200" i="1" dirty="0">
                <a:solidFill>
                  <a:srgbClr val="FF0000"/>
                </a:solidFill>
              </a:rPr>
              <a:t> </a:t>
            </a:r>
            <a:r>
              <a:rPr lang="en-US" sz="3200" i="1" dirty="0" err="1">
                <a:solidFill>
                  <a:srgbClr val="FF0000"/>
                </a:solidFill>
              </a:rPr>
              <a:t>yếu</a:t>
            </a:r>
            <a:r>
              <a:rPr lang="en-US" sz="3200" i="1" dirty="0">
                <a:solidFill>
                  <a:srgbClr val="FF0000"/>
                </a:solidFill>
              </a:rPr>
              <a:t> </a:t>
            </a:r>
            <a:r>
              <a:rPr lang="en-US" sz="3200" i="1" dirty="0" err="1">
                <a:solidFill>
                  <a:srgbClr val="FF0000"/>
                </a:solidFill>
              </a:rPr>
              <a:t>kém</a:t>
            </a:r>
            <a:r>
              <a:rPr lang="en-US" sz="3200" i="1" dirty="0">
                <a:solidFill>
                  <a:srgbClr val="FF0000"/>
                </a:solidFill>
              </a:rPr>
              <a:t>, </a:t>
            </a:r>
            <a:r>
              <a:rPr lang="en-US" sz="3200" i="1" dirty="0" err="1">
                <a:solidFill>
                  <a:srgbClr val="FF0000"/>
                </a:solidFill>
              </a:rPr>
              <a:t>ngành</a:t>
            </a:r>
            <a:r>
              <a:rPr lang="en-US" sz="3200" i="1" dirty="0">
                <a:solidFill>
                  <a:srgbClr val="FF0000"/>
                </a:solidFill>
              </a:rPr>
              <a:t> du </a:t>
            </a:r>
            <a:r>
              <a:rPr lang="en-US" sz="3200" i="1" dirty="0" err="1">
                <a:solidFill>
                  <a:srgbClr val="FF0000"/>
                </a:solidFill>
              </a:rPr>
              <a:t>lịch</a:t>
            </a:r>
            <a:r>
              <a:rPr lang="en-US" sz="3200" i="1" dirty="0">
                <a:solidFill>
                  <a:srgbClr val="FF0000"/>
                </a:solidFill>
              </a:rPr>
              <a:t> </a:t>
            </a:r>
            <a:r>
              <a:rPr lang="en-US" sz="3200" i="1" dirty="0" err="1">
                <a:solidFill>
                  <a:srgbClr val="FF0000"/>
                </a:solidFill>
              </a:rPr>
              <a:t>của</a:t>
            </a:r>
            <a:r>
              <a:rPr lang="en-US" sz="3200" i="1" dirty="0">
                <a:solidFill>
                  <a:srgbClr val="FF0000"/>
                </a:solidFill>
              </a:rPr>
              <a:t> </a:t>
            </a:r>
            <a:r>
              <a:rPr lang="en-US" sz="3200" i="1" dirty="0" err="1">
                <a:solidFill>
                  <a:srgbClr val="FF0000"/>
                </a:solidFill>
              </a:rPr>
              <a:t>tỉnh</a:t>
            </a:r>
            <a:r>
              <a:rPr lang="en-US" sz="3200" i="1" dirty="0">
                <a:solidFill>
                  <a:srgbClr val="FF0000"/>
                </a:solidFill>
              </a:rPr>
              <a:t> </a:t>
            </a:r>
            <a:r>
              <a:rPr lang="en-US" sz="3200" i="1" dirty="0" err="1">
                <a:solidFill>
                  <a:srgbClr val="FF0000"/>
                </a:solidFill>
              </a:rPr>
              <a:t>cần</a:t>
            </a:r>
            <a:r>
              <a:rPr lang="en-US" sz="3200" i="1" dirty="0">
                <a:solidFill>
                  <a:srgbClr val="FF0000"/>
                </a:solidFill>
              </a:rPr>
              <a:t> </a:t>
            </a:r>
            <a:r>
              <a:rPr lang="en-US" sz="3200" i="1" dirty="0" err="1">
                <a:solidFill>
                  <a:srgbClr val="FF0000"/>
                </a:solidFill>
              </a:rPr>
              <a:t>quan</a:t>
            </a:r>
            <a:r>
              <a:rPr lang="en-US" sz="3200" i="1" dirty="0">
                <a:solidFill>
                  <a:srgbClr val="FF0000"/>
                </a:solidFill>
              </a:rPr>
              <a:t> </a:t>
            </a:r>
            <a:r>
              <a:rPr lang="en-US" sz="3200" i="1" dirty="0" err="1">
                <a:solidFill>
                  <a:srgbClr val="FF0000"/>
                </a:solidFill>
              </a:rPr>
              <a:t>tâm</a:t>
            </a:r>
            <a:r>
              <a:rPr lang="en-US" sz="3200" i="1" dirty="0">
                <a:solidFill>
                  <a:srgbClr val="FF0000"/>
                </a:solidFill>
              </a:rPr>
              <a:t> </a:t>
            </a:r>
            <a:r>
              <a:rPr lang="en-US" sz="3200" i="1" dirty="0" err="1">
                <a:solidFill>
                  <a:srgbClr val="FF0000"/>
                </a:solidFill>
              </a:rPr>
              <a:t>đào</a:t>
            </a:r>
            <a:r>
              <a:rPr lang="en-US" sz="3200" i="1" dirty="0">
                <a:solidFill>
                  <a:srgbClr val="FF0000"/>
                </a:solidFill>
              </a:rPr>
              <a:t> </a:t>
            </a:r>
            <a:r>
              <a:rPr lang="en-US" sz="3200" i="1" dirty="0" err="1">
                <a:solidFill>
                  <a:srgbClr val="FF0000"/>
                </a:solidFill>
              </a:rPr>
              <a:t>tạo</a:t>
            </a:r>
            <a:r>
              <a:rPr lang="en-US" sz="3200" i="1" dirty="0">
                <a:solidFill>
                  <a:srgbClr val="FF0000"/>
                </a:solidFill>
              </a:rPr>
              <a:t> </a:t>
            </a:r>
            <a:r>
              <a:rPr lang="en-US" sz="3200" i="1" dirty="0" err="1">
                <a:solidFill>
                  <a:srgbClr val="FF0000"/>
                </a:solidFill>
              </a:rPr>
              <a:t>nâng</a:t>
            </a:r>
            <a:r>
              <a:rPr lang="en-US" sz="3200" i="1" dirty="0">
                <a:solidFill>
                  <a:srgbClr val="FF0000"/>
                </a:solidFill>
              </a:rPr>
              <a:t> </a:t>
            </a:r>
            <a:r>
              <a:rPr lang="en-US" sz="3200" i="1" dirty="0" err="1">
                <a:solidFill>
                  <a:srgbClr val="FF0000"/>
                </a:solidFill>
              </a:rPr>
              <a:t>cao</a:t>
            </a:r>
            <a:r>
              <a:rPr lang="en-US" sz="3200" i="1" dirty="0">
                <a:solidFill>
                  <a:srgbClr val="FF0000"/>
                </a:solidFill>
              </a:rPr>
              <a:t> </a:t>
            </a:r>
            <a:r>
              <a:rPr lang="en-US" sz="3200" i="1" dirty="0" err="1">
                <a:solidFill>
                  <a:srgbClr val="FF0000"/>
                </a:solidFill>
              </a:rPr>
              <a:t>trình</a:t>
            </a:r>
            <a:r>
              <a:rPr lang="en-US" sz="3200" i="1" dirty="0">
                <a:solidFill>
                  <a:srgbClr val="FF0000"/>
                </a:solidFill>
              </a:rPr>
              <a:t> </a:t>
            </a:r>
            <a:r>
              <a:rPr lang="en-US" sz="3200" i="1" dirty="0" err="1">
                <a:solidFill>
                  <a:srgbClr val="FF0000"/>
                </a:solidFill>
              </a:rPr>
              <a:t>độ</a:t>
            </a:r>
            <a:r>
              <a:rPr lang="en-US" sz="3200" i="1" dirty="0">
                <a:solidFill>
                  <a:srgbClr val="FF0000"/>
                </a:solidFill>
              </a:rPr>
              <a:t> </a:t>
            </a:r>
            <a:r>
              <a:rPr lang="en-US" sz="3200" i="1" dirty="0" err="1">
                <a:solidFill>
                  <a:srgbClr val="FF0000"/>
                </a:solidFill>
              </a:rPr>
              <a:t>và</a:t>
            </a:r>
            <a:r>
              <a:rPr lang="en-US" sz="3200" i="1" dirty="0">
                <a:solidFill>
                  <a:srgbClr val="FF0000"/>
                </a:solidFill>
              </a:rPr>
              <a:t> </a:t>
            </a:r>
            <a:r>
              <a:rPr lang="en-US" sz="3200" i="1" dirty="0" err="1">
                <a:solidFill>
                  <a:srgbClr val="FF0000"/>
                </a:solidFill>
              </a:rPr>
              <a:t>kỹ</a:t>
            </a:r>
            <a:r>
              <a:rPr lang="en-US" sz="3200" i="1" dirty="0">
                <a:solidFill>
                  <a:srgbClr val="FF0000"/>
                </a:solidFill>
              </a:rPr>
              <a:t> </a:t>
            </a:r>
            <a:r>
              <a:rPr lang="en-US" sz="3200" i="1" dirty="0" err="1">
                <a:solidFill>
                  <a:srgbClr val="FF0000"/>
                </a:solidFill>
              </a:rPr>
              <a:t>năng</a:t>
            </a:r>
            <a:r>
              <a:rPr lang="en-US" sz="3200" i="1" dirty="0">
                <a:solidFill>
                  <a:srgbClr val="FF0000"/>
                </a:solidFill>
              </a:rPr>
              <a:t> </a:t>
            </a:r>
            <a:r>
              <a:rPr lang="en-US" sz="3200" i="1" dirty="0" err="1">
                <a:solidFill>
                  <a:srgbClr val="FF0000"/>
                </a:solidFill>
              </a:rPr>
              <a:t>làm</a:t>
            </a:r>
            <a:r>
              <a:rPr lang="en-US" sz="3200" i="1" dirty="0">
                <a:solidFill>
                  <a:srgbClr val="FF0000"/>
                </a:solidFill>
              </a:rPr>
              <a:t> </a:t>
            </a:r>
            <a:r>
              <a:rPr lang="en-US" sz="3200" i="1" dirty="0" err="1">
                <a:solidFill>
                  <a:srgbClr val="FF0000"/>
                </a:solidFill>
              </a:rPr>
              <a:t>việc</a:t>
            </a:r>
            <a:r>
              <a:rPr lang="en-US" sz="3200" i="1" dirty="0">
                <a:solidFill>
                  <a:srgbClr val="FF0000"/>
                </a:solidFill>
              </a:rPr>
              <a:t> </a:t>
            </a:r>
            <a:r>
              <a:rPr lang="en-US" sz="3200" i="1" dirty="0" err="1">
                <a:solidFill>
                  <a:srgbClr val="FF0000"/>
                </a:solidFill>
              </a:rPr>
              <a:t>cho</a:t>
            </a:r>
            <a:r>
              <a:rPr lang="en-US" sz="3200" i="1" dirty="0">
                <a:solidFill>
                  <a:srgbClr val="FF0000"/>
                </a:solidFill>
              </a:rPr>
              <a:t> </a:t>
            </a:r>
            <a:r>
              <a:rPr lang="en-US" sz="3200" i="1" dirty="0" err="1">
                <a:solidFill>
                  <a:srgbClr val="FF0000"/>
                </a:solidFill>
              </a:rPr>
              <a:t>đội</a:t>
            </a:r>
            <a:r>
              <a:rPr lang="en-US" sz="3200" i="1" dirty="0">
                <a:solidFill>
                  <a:srgbClr val="FF0000"/>
                </a:solidFill>
              </a:rPr>
              <a:t> </a:t>
            </a:r>
            <a:r>
              <a:rPr lang="en-US" sz="3200" i="1" dirty="0" err="1">
                <a:solidFill>
                  <a:srgbClr val="FF0000"/>
                </a:solidFill>
              </a:rPr>
              <a:t>ngũ</a:t>
            </a:r>
            <a:r>
              <a:rPr lang="en-US" sz="3200" i="1" dirty="0">
                <a:solidFill>
                  <a:srgbClr val="FF0000"/>
                </a:solidFill>
              </a:rPr>
              <a:t> </a:t>
            </a:r>
            <a:r>
              <a:rPr lang="en-US" sz="3200" i="1" dirty="0" err="1">
                <a:solidFill>
                  <a:srgbClr val="FF0000"/>
                </a:solidFill>
              </a:rPr>
              <a:t>này</a:t>
            </a:r>
            <a:r>
              <a:rPr lang="en-US" sz="3200" i="1" dirty="0">
                <a:solidFill>
                  <a:srgbClr val="FF0000"/>
                </a:solidFill>
              </a:rPr>
              <a:t>.</a:t>
            </a:r>
            <a:endParaRPr lang="en-US" sz="3200" dirty="0">
              <a:solidFill>
                <a:srgbClr val="FF0000"/>
              </a:solidFill>
            </a:endParaRPr>
          </a:p>
        </p:txBody>
      </p:sp>
    </p:spTree>
    <p:extLst>
      <p:ext uri="{BB962C8B-B14F-4D97-AF65-F5344CB8AC3E}">
        <p14:creationId xmlns:p14="http://schemas.microsoft.com/office/powerpoint/2010/main" val="114978887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744394"/>
            <a:ext cx="10515600" cy="4783015"/>
          </a:xfrm>
        </p:spPr>
        <p:txBody>
          <a:bodyPr>
            <a:noAutofit/>
          </a:bodyPr>
          <a:lstStyle/>
          <a:p>
            <a:pPr marL="0" lvl="0" indent="0" algn="just">
              <a:buNone/>
            </a:pPr>
            <a:endParaRPr lang="en-US" sz="3300" b="1" dirty="0" smtClean="0">
              <a:solidFill>
                <a:srgbClr val="FF0000"/>
              </a:solidFill>
              <a:effectLst/>
            </a:endParaRPr>
          </a:p>
          <a:p>
            <a:pPr marL="0" lvl="0" indent="0" algn="just">
              <a:buNone/>
            </a:pPr>
            <a:endParaRPr lang="en-US" sz="3300" b="1" dirty="0">
              <a:solidFill>
                <a:srgbClr val="FF0000"/>
              </a:solidFill>
              <a:effectLst/>
            </a:endParaRPr>
          </a:p>
        </p:txBody>
      </p:sp>
      <p:sp>
        <p:nvSpPr>
          <p:cNvPr id="9" name="TextBox 8"/>
          <p:cNvSpPr txBox="1"/>
          <p:nvPr/>
        </p:nvSpPr>
        <p:spPr>
          <a:xfrm>
            <a:off x="10311619" y="2518118"/>
            <a:ext cx="281354" cy="369332"/>
          </a:xfrm>
          <a:prstGeom prst="rect">
            <a:avLst/>
          </a:prstGeom>
          <a:noFill/>
        </p:spPr>
        <p:txBody>
          <a:bodyPr wrap="square" rtlCol="0">
            <a:spAutoFit/>
          </a:bodyPr>
          <a:lstStyle/>
          <a:p>
            <a:r>
              <a:rPr lang="en-US" b="1" dirty="0" smtClean="0">
                <a:solidFill>
                  <a:schemeClr val="bg1"/>
                </a:solidFill>
              </a:rPr>
              <a:t>%</a:t>
            </a:r>
            <a:endParaRPr lang="en-US" b="1" dirty="0">
              <a:solidFill>
                <a:schemeClr val="bg1"/>
              </a:solidFill>
            </a:endParaRPr>
          </a:p>
        </p:txBody>
      </p:sp>
      <p:sp>
        <p:nvSpPr>
          <p:cNvPr id="5" name="Title 4"/>
          <p:cNvSpPr>
            <a:spLocks noGrp="1"/>
          </p:cNvSpPr>
          <p:nvPr>
            <p:ph type="title"/>
          </p:nvPr>
        </p:nvSpPr>
        <p:spPr>
          <a:xfrm>
            <a:off x="1021081" y="154744"/>
            <a:ext cx="10515600" cy="545252"/>
          </a:xfrm>
        </p:spPr>
        <p:txBody>
          <a:bodyPr/>
          <a:lstStyle/>
          <a:p>
            <a:r>
              <a:rPr lang="en-US" b="1" dirty="0">
                <a:solidFill>
                  <a:srgbClr val="FF0000"/>
                </a:solidFill>
              </a:rPr>
              <a:t> 5.4 </a:t>
            </a:r>
            <a:r>
              <a:rPr lang="en-US" b="1" dirty="0" err="1">
                <a:solidFill>
                  <a:srgbClr val="FF0000"/>
                </a:solidFill>
              </a:rPr>
              <a:t>Kết</a:t>
            </a:r>
            <a:r>
              <a:rPr lang="en-US" b="1" dirty="0">
                <a:solidFill>
                  <a:srgbClr val="FF0000"/>
                </a:solidFill>
              </a:rPr>
              <a:t> </a:t>
            </a:r>
            <a:r>
              <a:rPr lang="en-US" b="1" dirty="0" err="1">
                <a:solidFill>
                  <a:srgbClr val="FF0000"/>
                </a:solidFill>
              </a:rPr>
              <a:t>quả</a:t>
            </a:r>
            <a:r>
              <a:rPr lang="en-US" b="1" dirty="0">
                <a:solidFill>
                  <a:srgbClr val="FF0000"/>
                </a:solidFill>
              </a:rPr>
              <a:t> </a:t>
            </a:r>
            <a:r>
              <a:rPr lang="en-US" b="1" dirty="0" err="1">
                <a:solidFill>
                  <a:srgbClr val="FF0000"/>
                </a:solidFill>
              </a:rPr>
              <a:t>khảo</a:t>
            </a:r>
            <a:r>
              <a:rPr lang="en-US" b="1" dirty="0">
                <a:solidFill>
                  <a:srgbClr val="FF0000"/>
                </a:solidFill>
              </a:rPr>
              <a:t> </a:t>
            </a:r>
            <a:r>
              <a:rPr lang="en-US" b="1" dirty="0" err="1">
                <a:solidFill>
                  <a:srgbClr val="FF0000"/>
                </a:solidFill>
              </a:rPr>
              <a:t>sát</a:t>
            </a:r>
            <a:endParaRPr lang="en-US" dirty="0"/>
          </a:p>
        </p:txBody>
      </p:sp>
      <p:sp>
        <p:nvSpPr>
          <p:cNvPr id="10" name="Content Placeholder 2">
            <a:extLst>
              <a:ext uri="{FF2B5EF4-FFF2-40B4-BE49-F238E27FC236}">
                <a16:creationId xmlns:a16="http://schemas.microsoft.com/office/drawing/2014/main" xmlns="" id="{2738BDAD-5BAE-4D60-8FCA-2F239765E8A6}"/>
              </a:ext>
            </a:extLst>
          </p:cNvPr>
          <p:cNvSpPr txBox="1">
            <a:spLocks/>
          </p:cNvSpPr>
          <p:nvPr/>
        </p:nvSpPr>
        <p:spPr>
          <a:xfrm>
            <a:off x="964809" y="1871003"/>
            <a:ext cx="10515600" cy="4783015"/>
          </a:xfrm>
          <a:prstGeom prst="rect">
            <a:avLst/>
          </a:prstGeom>
          <a:solidFill>
            <a:schemeClr val="accent4">
              <a:lumMod val="20000"/>
              <a:lumOff val="80000"/>
            </a:schemeClr>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endParaRPr lang="en-US" sz="3200" dirty="0">
              <a:solidFill>
                <a:srgbClr val="000000"/>
              </a:solidFill>
              <a:latin typeface="Segoe UI" panose="020B0502040204020203" pitchFamily="34" charset="0"/>
              <a:ea typeface="Segoe UI" panose="020B0502040204020203" pitchFamily="34" charset="0"/>
              <a:cs typeface="Segoe UI" panose="020B0502040204020203" pitchFamily="34" charset="0"/>
            </a:endParaRPr>
          </a:p>
        </p:txBody>
      </p:sp>
      <p:sp>
        <p:nvSpPr>
          <p:cNvPr id="6" name="TextBox 5"/>
          <p:cNvSpPr txBox="1"/>
          <p:nvPr/>
        </p:nvSpPr>
        <p:spPr>
          <a:xfrm>
            <a:off x="1561514" y="534573"/>
            <a:ext cx="9777046" cy="861774"/>
          </a:xfrm>
          <a:prstGeom prst="rect">
            <a:avLst/>
          </a:prstGeom>
          <a:noFill/>
        </p:spPr>
        <p:txBody>
          <a:bodyPr wrap="square" rtlCol="0">
            <a:spAutoFit/>
          </a:bodyPr>
          <a:lstStyle/>
          <a:p>
            <a:pPr marL="285750" lvl="0" indent="-285750">
              <a:buFont typeface="Wingdings" panose="05000000000000000000" pitchFamily="2" charset="2"/>
              <a:buChar char="q"/>
            </a:pPr>
            <a:r>
              <a:rPr lang="en-US" b="1" dirty="0">
                <a:solidFill>
                  <a:schemeClr val="accent1"/>
                </a:solidFill>
                <a:ea typeface="Calibri" panose="020F0502020204030204" pitchFamily="34" charset="0"/>
                <a:cs typeface="Arial" panose="020B0604020202020204" pitchFamily="34" charset="0"/>
              </a:rPr>
              <a:t> </a:t>
            </a:r>
            <a:r>
              <a:rPr lang="en-US" sz="3000" b="1" dirty="0" err="1">
                <a:solidFill>
                  <a:schemeClr val="accent1"/>
                </a:solidFill>
                <a:ea typeface="Calibri" panose="020F0502020204030204" pitchFamily="34" charset="0"/>
                <a:cs typeface="Arial" panose="020B0604020202020204" pitchFamily="34" charset="0"/>
              </a:rPr>
              <a:t>Về</a:t>
            </a:r>
            <a:r>
              <a:rPr lang="en-US" sz="3000" b="1" dirty="0">
                <a:solidFill>
                  <a:schemeClr val="accent1"/>
                </a:solidFill>
                <a:ea typeface="Calibri" panose="020F0502020204030204" pitchFamily="34" charset="0"/>
                <a:cs typeface="Arial" panose="020B0604020202020204" pitchFamily="34" charset="0"/>
              </a:rPr>
              <a:t> </a:t>
            </a:r>
            <a:r>
              <a:rPr lang="en-US" sz="3000" b="1" dirty="0" err="1">
                <a:solidFill>
                  <a:schemeClr val="accent1"/>
                </a:solidFill>
                <a:ea typeface="Calibri" panose="020F0502020204030204" pitchFamily="34" charset="0"/>
                <a:cs typeface="Arial" panose="020B0604020202020204" pitchFamily="34" charset="0"/>
              </a:rPr>
              <a:t>yếu</a:t>
            </a:r>
            <a:r>
              <a:rPr lang="en-US" sz="3000" b="1" dirty="0">
                <a:solidFill>
                  <a:schemeClr val="accent1"/>
                </a:solidFill>
                <a:ea typeface="Calibri" panose="020F0502020204030204" pitchFamily="34" charset="0"/>
                <a:cs typeface="Arial" panose="020B0604020202020204" pitchFamily="34" charset="0"/>
              </a:rPr>
              <a:t> </a:t>
            </a:r>
            <a:r>
              <a:rPr lang="en-US" sz="3000" b="1" dirty="0" err="1">
                <a:solidFill>
                  <a:schemeClr val="accent1"/>
                </a:solidFill>
                <a:ea typeface="Calibri" panose="020F0502020204030204" pitchFamily="34" charset="0"/>
                <a:cs typeface="Arial" panose="020B0604020202020204" pitchFamily="34" charset="0"/>
              </a:rPr>
              <a:t>tố</a:t>
            </a:r>
            <a:r>
              <a:rPr lang="en-US" sz="3000" b="1" dirty="0">
                <a:solidFill>
                  <a:schemeClr val="accent1"/>
                </a:solidFill>
                <a:ea typeface="Calibri" panose="020F0502020204030204" pitchFamily="34" charset="0"/>
                <a:cs typeface="Arial" panose="020B0604020202020204" pitchFamily="34" charset="0"/>
              </a:rPr>
              <a:t> </a:t>
            </a:r>
            <a:r>
              <a:rPr lang="en-US" sz="3000" b="1" i="1" dirty="0" smtClean="0">
                <a:solidFill>
                  <a:schemeClr val="accent1"/>
                </a:solidFill>
              </a:rPr>
              <a:t>“ Qui </a:t>
            </a:r>
            <a:r>
              <a:rPr lang="en-US" sz="3000" b="1" i="1" dirty="0" err="1" smtClean="0">
                <a:solidFill>
                  <a:schemeClr val="accent1"/>
                </a:solidFill>
              </a:rPr>
              <a:t>trình</a:t>
            </a:r>
            <a:r>
              <a:rPr lang="en-US" sz="3000" b="1" i="1" dirty="0" smtClean="0">
                <a:solidFill>
                  <a:schemeClr val="accent1"/>
                </a:solidFill>
              </a:rPr>
              <a:t> </a:t>
            </a:r>
            <a:r>
              <a:rPr lang="en-US" sz="3000" b="1" i="1" dirty="0" err="1" smtClean="0">
                <a:solidFill>
                  <a:schemeClr val="accent1"/>
                </a:solidFill>
              </a:rPr>
              <a:t>phục</a:t>
            </a:r>
            <a:r>
              <a:rPr lang="en-US" sz="3000" b="1" i="1" dirty="0" smtClean="0">
                <a:solidFill>
                  <a:schemeClr val="accent1"/>
                </a:solidFill>
              </a:rPr>
              <a:t> </a:t>
            </a:r>
            <a:r>
              <a:rPr lang="en-US" sz="3000" b="1" i="1" dirty="0" err="1" smtClean="0">
                <a:solidFill>
                  <a:schemeClr val="accent1"/>
                </a:solidFill>
              </a:rPr>
              <a:t>vụ</a:t>
            </a:r>
            <a:r>
              <a:rPr lang="en-US" sz="3000" b="1" i="1" dirty="0" smtClean="0">
                <a:solidFill>
                  <a:schemeClr val="accent1"/>
                </a:solidFill>
              </a:rPr>
              <a:t>”</a:t>
            </a:r>
            <a:endParaRPr lang="en-US" sz="3000" dirty="0">
              <a:solidFill>
                <a:schemeClr val="accent1"/>
              </a:solidFill>
            </a:endParaRPr>
          </a:p>
          <a:p>
            <a:pPr marL="285750" indent="-285750">
              <a:buFont typeface="Wingdings" panose="05000000000000000000" pitchFamily="2" charset="2"/>
              <a:buChar char="q"/>
            </a:pPr>
            <a:endParaRPr lang="en-US" dirty="0"/>
          </a:p>
        </p:txBody>
      </p:sp>
      <p:sp>
        <p:nvSpPr>
          <p:cNvPr id="7" name="Content Placeholder 2">
            <a:extLst>
              <a:ext uri="{FF2B5EF4-FFF2-40B4-BE49-F238E27FC236}">
                <a16:creationId xmlns:a16="http://schemas.microsoft.com/office/drawing/2014/main" xmlns="" id="{2F6F92A1-7BE2-4F07-B8F6-C73192C4F950}"/>
              </a:ext>
            </a:extLst>
          </p:cNvPr>
          <p:cNvSpPr txBox="1">
            <a:spLocks/>
          </p:cNvSpPr>
          <p:nvPr/>
        </p:nvSpPr>
        <p:spPr>
          <a:xfrm>
            <a:off x="1021081" y="1216941"/>
            <a:ext cx="10515600" cy="5788771"/>
          </a:xfrm>
          <a:prstGeom prst="rect">
            <a:avLst/>
          </a:prstGeom>
          <a:solidFill>
            <a:schemeClr val="accent4">
              <a:lumMod val="20000"/>
              <a:lumOff val="80000"/>
            </a:schemeClr>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00000"/>
              </a:lnSpc>
              <a:buNone/>
            </a:pPr>
            <a:r>
              <a:rPr lang="en-US" sz="3200" dirty="0"/>
              <a:t> </a:t>
            </a:r>
            <a:r>
              <a:rPr lang="en-US" sz="3200" dirty="0" err="1">
                <a:solidFill>
                  <a:srgbClr val="FF0000"/>
                </a:solidFill>
              </a:rPr>
              <a:t>Yếu</a:t>
            </a:r>
            <a:r>
              <a:rPr lang="en-US" sz="3200" dirty="0">
                <a:solidFill>
                  <a:srgbClr val="FF0000"/>
                </a:solidFill>
              </a:rPr>
              <a:t> </a:t>
            </a:r>
            <a:r>
              <a:rPr lang="en-US" sz="3200" dirty="0" err="1">
                <a:solidFill>
                  <a:srgbClr val="FF0000"/>
                </a:solidFill>
              </a:rPr>
              <a:t>tố</a:t>
            </a:r>
            <a:r>
              <a:rPr lang="en-US" sz="3200" dirty="0">
                <a:solidFill>
                  <a:srgbClr val="FF0000"/>
                </a:solidFill>
              </a:rPr>
              <a:t> </a:t>
            </a:r>
            <a:r>
              <a:rPr lang="en-US" sz="3200" dirty="0" err="1">
                <a:solidFill>
                  <a:srgbClr val="FF0000"/>
                </a:solidFill>
              </a:rPr>
              <a:t>này</a:t>
            </a:r>
            <a:r>
              <a:rPr lang="en-US" sz="3200" dirty="0">
                <a:solidFill>
                  <a:srgbClr val="FF0000"/>
                </a:solidFill>
              </a:rPr>
              <a:t> </a:t>
            </a:r>
            <a:r>
              <a:rPr lang="en-US" sz="3200" dirty="0" err="1">
                <a:solidFill>
                  <a:srgbClr val="FF0000"/>
                </a:solidFill>
              </a:rPr>
              <a:t>gồm</a:t>
            </a:r>
            <a:r>
              <a:rPr lang="en-US" sz="3200" dirty="0">
                <a:solidFill>
                  <a:srgbClr val="FF0000"/>
                </a:solidFill>
              </a:rPr>
              <a:t> 4 </a:t>
            </a:r>
            <a:r>
              <a:rPr lang="en-US" sz="3200" dirty="0" err="1">
                <a:solidFill>
                  <a:srgbClr val="FF0000"/>
                </a:solidFill>
              </a:rPr>
              <a:t>biến</a:t>
            </a:r>
            <a:r>
              <a:rPr lang="en-US" sz="3200" dirty="0">
                <a:solidFill>
                  <a:srgbClr val="FF0000"/>
                </a:solidFill>
              </a:rPr>
              <a:t> </a:t>
            </a:r>
            <a:r>
              <a:rPr lang="en-US" sz="3200" dirty="0" err="1">
                <a:solidFill>
                  <a:srgbClr val="FF0000"/>
                </a:solidFill>
              </a:rPr>
              <a:t>thành</a:t>
            </a:r>
            <a:r>
              <a:rPr lang="en-US" sz="3200" dirty="0">
                <a:solidFill>
                  <a:srgbClr val="FF0000"/>
                </a:solidFill>
              </a:rPr>
              <a:t> </a:t>
            </a:r>
            <a:r>
              <a:rPr lang="en-US" sz="3200" dirty="0" err="1" smtClean="0">
                <a:solidFill>
                  <a:srgbClr val="FF0000"/>
                </a:solidFill>
              </a:rPr>
              <a:t>phần</a:t>
            </a:r>
            <a:r>
              <a:rPr lang="en-US" sz="3200" dirty="0" smtClean="0"/>
              <a:t>: (1) </a:t>
            </a:r>
            <a:r>
              <a:rPr lang="en-US" sz="3200" dirty="0" err="1" smtClean="0"/>
              <a:t>Các</a:t>
            </a:r>
            <a:r>
              <a:rPr lang="en-US" sz="3200" dirty="0" smtClean="0"/>
              <a:t> </a:t>
            </a:r>
            <a:r>
              <a:rPr lang="en-US" sz="3200" dirty="0" err="1"/>
              <a:t>cơ</a:t>
            </a:r>
            <a:r>
              <a:rPr lang="en-US" sz="3200" dirty="0"/>
              <a:t> </a:t>
            </a:r>
            <a:r>
              <a:rPr lang="en-US" sz="3200" dirty="0" err="1"/>
              <a:t>sở</a:t>
            </a:r>
            <a:r>
              <a:rPr lang="en-US" sz="3200" dirty="0"/>
              <a:t> </a:t>
            </a:r>
            <a:r>
              <a:rPr lang="en-US" sz="3200" dirty="0" err="1" smtClean="0"/>
              <a:t>kd</a:t>
            </a:r>
            <a:r>
              <a:rPr lang="en-US" sz="3200" dirty="0" smtClean="0"/>
              <a:t> DL </a:t>
            </a:r>
            <a:r>
              <a:rPr lang="en-US" sz="3200" dirty="0" err="1"/>
              <a:t>luôn</a:t>
            </a:r>
            <a:r>
              <a:rPr lang="en-US" sz="3200" dirty="0"/>
              <a:t> </a:t>
            </a:r>
            <a:r>
              <a:rPr lang="en-US" sz="3200" dirty="0" err="1"/>
              <a:t>thực</a:t>
            </a:r>
            <a:r>
              <a:rPr lang="en-US" sz="3200" dirty="0"/>
              <a:t> </a:t>
            </a:r>
            <a:r>
              <a:rPr lang="en-US" sz="3200" dirty="0" err="1"/>
              <a:t>hiện</a:t>
            </a:r>
            <a:r>
              <a:rPr lang="en-US" sz="3200" dirty="0"/>
              <a:t> </a:t>
            </a:r>
            <a:r>
              <a:rPr lang="en-US" sz="3200" dirty="0" err="1"/>
              <a:t>đúng</a:t>
            </a:r>
            <a:r>
              <a:rPr lang="en-US" sz="3200" dirty="0"/>
              <a:t> </a:t>
            </a:r>
            <a:r>
              <a:rPr lang="en-US" sz="3200" dirty="0" err="1"/>
              <a:t>những</a:t>
            </a:r>
            <a:r>
              <a:rPr lang="en-US" sz="3200" dirty="0"/>
              <a:t> cam </a:t>
            </a:r>
            <a:r>
              <a:rPr lang="en-US" sz="3200" dirty="0" err="1" smtClean="0"/>
              <a:t>kết</a:t>
            </a:r>
            <a:r>
              <a:rPr lang="en-US" sz="3200" dirty="0" smtClean="0"/>
              <a:t>; (2)</a:t>
            </a:r>
            <a:r>
              <a:rPr lang="en-US" sz="3200" dirty="0" err="1" smtClean="0"/>
              <a:t>Quy</a:t>
            </a:r>
            <a:r>
              <a:rPr lang="en-US" sz="3200" dirty="0" smtClean="0"/>
              <a:t> </a:t>
            </a:r>
            <a:r>
              <a:rPr lang="en-US" sz="3200" dirty="0" err="1"/>
              <a:t>trình</a:t>
            </a:r>
            <a:r>
              <a:rPr lang="en-US" sz="3200" dirty="0"/>
              <a:t> </a:t>
            </a:r>
            <a:r>
              <a:rPr lang="en-US" sz="3200" dirty="0" err="1"/>
              <a:t>phục</a:t>
            </a:r>
            <a:r>
              <a:rPr lang="en-US" sz="3200" dirty="0"/>
              <a:t> </a:t>
            </a:r>
            <a:r>
              <a:rPr lang="en-US" sz="3200" dirty="0" err="1"/>
              <a:t>vụ</a:t>
            </a:r>
            <a:r>
              <a:rPr lang="en-US" sz="3200" dirty="0"/>
              <a:t> </a:t>
            </a:r>
            <a:r>
              <a:rPr lang="en-US" sz="3200" dirty="0" err="1"/>
              <a:t>trong</a:t>
            </a:r>
            <a:r>
              <a:rPr lang="en-US" sz="3200" dirty="0"/>
              <a:t> </a:t>
            </a:r>
            <a:r>
              <a:rPr lang="en-US" sz="3200" dirty="0" err="1"/>
              <a:t>các</a:t>
            </a:r>
            <a:r>
              <a:rPr lang="en-US" sz="3200" dirty="0"/>
              <a:t> </a:t>
            </a:r>
            <a:r>
              <a:rPr lang="en-US" sz="3200" dirty="0" err="1"/>
              <a:t>khu</a:t>
            </a:r>
            <a:r>
              <a:rPr lang="en-US" sz="3200" dirty="0"/>
              <a:t> du </a:t>
            </a:r>
            <a:r>
              <a:rPr lang="en-US" sz="3200" dirty="0" err="1"/>
              <a:t>lịch</a:t>
            </a:r>
            <a:r>
              <a:rPr lang="en-US" sz="3200" dirty="0"/>
              <a:t> </a:t>
            </a:r>
            <a:r>
              <a:rPr lang="en-US" sz="3200" dirty="0" err="1"/>
              <a:t>luôn</a:t>
            </a:r>
            <a:r>
              <a:rPr lang="en-US" sz="3200" dirty="0"/>
              <a:t> </a:t>
            </a:r>
            <a:r>
              <a:rPr lang="en-US" sz="3200" dirty="0" err="1"/>
              <a:t>nhanh</a:t>
            </a:r>
            <a:r>
              <a:rPr lang="en-US" sz="3200" dirty="0"/>
              <a:t> </a:t>
            </a:r>
            <a:r>
              <a:rPr lang="en-US" sz="3200" dirty="0" err="1"/>
              <a:t>chóng</a:t>
            </a:r>
            <a:r>
              <a:rPr lang="en-US" sz="3200" dirty="0"/>
              <a:t>, </a:t>
            </a:r>
            <a:r>
              <a:rPr lang="en-US" sz="3200" dirty="0" err="1"/>
              <a:t>chính</a:t>
            </a:r>
            <a:r>
              <a:rPr lang="en-US" sz="3200" dirty="0"/>
              <a:t> </a:t>
            </a:r>
            <a:r>
              <a:rPr lang="en-US" sz="3200" dirty="0" err="1" smtClean="0"/>
              <a:t>xác</a:t>
            </a:r>
            <a:r>
              <a:rPr lang="en-US" sz="3200" dirty="0" smtClean="0"/>
              <a:t>; (3)</a:t>
            </a:r>
            <a:r>
              <a:rPr lang="en-US" sz="3200" dirty="0" err="1" smtClean="0"/>
              <a:t>Những</a:t>
            </a:r>
            <a:r>
              <a:rPr lang="en-US" sz="3200" dirty="0" smtClean="0"/>
              <a:t> </a:t>
            </a:r>
            <a:r>
              <a:rPr lang="en-US" sz="3200" dirty="0" err="1"/>
              <a:t>sai</a:t>
            </a:r>
            <a:r>
              <a:rPr lang="en-US" sz="3200" dirty="0"/>
              <a:t> </a:t>
            </a:r>
            <a:r>
              <a:rPr lang="en-US" sz="3200" dirty="0" err="1"/>
              <a:t>sót</a:t>
            </a:r>
            <a:r>
              <a:rPr lang="en-US" sz="3200" dirty="0"/>
              <a:t>, </a:t>
            </a:r>
            <a:r>
              <a:rPr lang="en-US" sz="3200" dirty="0" err="1"/>
              <a:t>khiếm</a:t>
            </a:r>
            <a:r>
              <a:rPr lang="en-US" sz="3200" dirty="0"/>
              <a:t> </a:t>
            </a:r>
            <a:r>
              <a:rPr lang="en-US" sz="3200" dirty="0" err="1"/>
              <a:t>khuyết</a:t>
            </a:r>
            <a:r>
              <a:rPr lang="en-US" sz="3200" dirty="0"/>
              <a:t> </a:t>
            </a:r>
            <a:r>
              <a:rPr lang="en-US" sz="3200" dirty="0" err="1"/>
              <a:t>trong</a:t>
            </a:r>
            <a:r>
              <a:rPr lang="en-US" sz="3200" dirty="0"/>
              <a:t> </a:t>
            </a:r>
            <a:r>
              <a:rPr lang="en-US" sz="3200" dirty="0" err="1"/>
              <a:t>phục</a:t>
            </a:r>
            <a:r>
              <a:rPr lang="en-US" sz="3200" dirty="0"/>
              <a:t> </a:t>
            </a:r>
            <a:r>
              <a:rPr lang="en-US" sz="3200" dirty="0" err="1"/>
              <a:t>vụ</a:t>
            </a:r>
            <a:r>
              <a:rPr lang="en-US" sz="3200" dirty="0"/>
              <a:t> du </a:t>
            </a:r>
            <a:r>
              <a:rPr lang="en-US" sz="3200" dirty="0" err="1"/>
              <a:t>khách</a:t>
            </a:r>
            <a:r>
              <a:rPr lang="en-US" sz="3200" dirty="0"/>
              <a:t> </a:t>
            </a:r>
            <a:r>
              <a:rPr lang="en-US" sz="3200" dirty="0" err="1"/>
              <a:t>hầu</a:t>
            </a:r>
            <a:r>
              <a:rPr lang="en-US" sz="3200" dirty="0"/>
              <a:t> </a:t>
            </a:r>
            <a:r>
              <a:rPr lang="en-US" sz="3200" dirty="0" err="1"/>
              <a:t>như</a:t>
            </a:r>
            <a:r>
              <a:rPr lang="en-US" sz="3200" dirty="0"/>
              <a:t> </a:t>
            </a:r>
            <a:r>
              <a:rPr lang="en-US" sz="3200" dirty="0" err="1"/>
              <a:t>không</a:t>
            </a:r>
            <a:r>
              <a:rPr lang="en-US" sz="3200" dirty="0"/>
              <a:t> </a:t>
            </a:r>
            <a:r>
              <a:rPr lang="en-US" sz="3200" dirty="0" err="1"/>
              <a:t>đáng</a:t>
            </a:r>
            <a:r>
              <a:rPr lang="en-US" sz="3200" dirty="0"/>
              <a:t> </a:t>
            </a:r>
            <a:r>
              <a:rPr lang="en-US" sz="3200" dirty="0" err="1" smtClean="0"/>
              <a:t>kể</a:t>
            </a:r>
            <a:r>
              <a:rPr lang="en-US" sz="3200" dirty="0" smtClean="0"/>
              <a:t>; (4) </a:t>
            </a:r>
            <a:r>
              <a:rPr lang="en-US" sz="3200" dirty="0" err="1" smtClean="0"/>
              <a:t>Các</a:t>
            </a:r>
            <a:r>
              <a:rPr lang="en-US" sz="3200" dirty="0" smtClean="0"/>
              <a:t> </a:t>
            </a:r>
            <a:r>
              <a:rPr lang="en-US" sz="3200" dirty="0" err="1"/>
              <a:t>sự</a:t>
            </a:r>
            <a:r>
              <a:rPr lang="en-US" sz="3200" dirty="0"/>
              <a:t> </a:t>
            </a:r>
            <a:r>
              <a:rPr lang="en-US" sz="3200" dirty="0" err="1"/>
              <a:t>cố</a:t>
            </a:r>
            <a:r>
              <a:rPr lang="en-US" sz="3200" dirty="0"/>
              <a:t> (</a:t>
            </a:r>
            <a:r>
              <a:rPr lang="en-US" sz="3200" dirty="0" err="1"/>
              <a:t>nếu</a:t>
            </a:r>
            <a:r>
              <a:rPr lang="en-US" sz="3200" dirty="0"/>
              <a:t> </a:t>
            </a:r>
            <a:r>
              <a:rPr lang="en-US" sz="3200" dirty="0" err="1"/>
              <a:t>có</a:t>
            </a:r>
            <a:r>
              <a:rPr lang="en-US" sz="3200" dirty="0"/>
              <a:t>) </a:t>
            </a:r>
            <a:r>
              <a:rPr lang="en-US" sz="3200" dirty="0" err="1"/>
              <a:t>được</a:t>
            </a:r>
            <a:r>
              <a:rPr lang="en-US" sz="3200" dirty="0"/>
              <a:t> </a:t>
            </a:r>
            <a:r>
              <a:rPr lang="en-US" sz="3200" dirty="0" err="1"/>
              <a:t>khắc</a:t>
            </a:r>
            <a:r>
              <a:rPr lang="en-US" sz="3200" dirty="0"/>
              <a:t> </a:t>
            </a:r>
            <a:r>
              <a:rPr lang="en-US" sz="3200" dirty="0" err="1"/>
              <a:t>phục</a:t>
            </a:r>
            <a:r>
              <a:rPr lang="en-US" sz="3200" dirty="0"/>
              <a:t> </a:t>
            </a:r>
            <a:r>
              <a:rPr lang="en-US" sz="3200" dirty="0" err="1"/>
              <a:t>nhanh</a:t>
            </a:r>
            <a:r>
              <a:rPr lang="en-US" sz="3200" dirty="0"/>
              <a:t> </a:t>
            </a:r>
            <a:r>
              <a:rPr lang="en-US" sz="3200" dirty="0" err="1"/>
              <a:t>chóng</a:t>
            </a:r>
            <a:r>
              <a:rPr lang="en-US" sz="3200" dirty="0"/>
              <a:t>, </a:t>
            </a:r>
            <a:r>
              <a:rPr lang="en-US" sz="3200" dirty="0" err="1"/>
              <a:t>kịp</a:t>
            </a:r>
            <a:r>
              <a:rPr lang="en-US" sz="3200" dirty="0"/>
              <a:t> </a:t>
            </a:r>
            <a:r>
              <a:rPr lang="en-US" sz="3200" dirty="0" err="1"/>
              <a:t>thời</a:t>
            </a:r>
            <a:r>
              <a:rPr lang="en-US" sz="3200" dirty="0"/>
              <a:t>.</a:t>
            </a:r>
          </a:p>
          <a:p>
            <a:pPr marL="0" indent="0" algn="just">
              <a:lnSpc>
                <a:spcPct val="100000"/>
              </a:lnSpc>
              <a:buNone/>
            </a:pPr>
            <a:r>
              <a:rPr lang="en-US" sz="3200" dirty="0"/>
              <a:t> </a:t>
            </a:r>
            <a:r>
              <a:rPr lang="en-US" sz="3200" dirty="0" smtClean="0"/>
              <a:t>  </a:t>
            </a:r>
            <a:r>
              <a:rPr lang="en-US" sz="3200" dirty="0" err="1" smtClean="0">
                <a:solidFill>
                  <a:srgbClr val="FF0000"/>
                </a:solidFill>
              </a:rPr>
              <a:t>Kết</a:t>
            </a:r>
            <a:r>
              <a:rPr lang="en-US" sz="3200" dirty="0" smtClean="0">
                <a:solidFill>
                  <a:srgbClr val="FF0000"/>
                </a:solidFill>
              </a:rPr>
              <a:t> </a:t>
            </a:r>
            <a:r>
              <a:rPr lang="en-US" sz="3200" dirty="0" err="1">
                <a:solidFill>
                  <a:srgbClr val="FF0000"/>
                </a:solidFill>
              </a:rPr>
              <a:t>quả</a:t>
            </a:r>
            <a:r>
              <a:rPr lang="en-US" sz="3200" dirty="0">
                <a:solidFill>
                  <a:srgbClr val="FF0000"/>
                </a:solidFill>
              </a:rPr>
              <a:t> </a:t>
            </a:r>
            <a:r>
              <a:rPr lang="en-US" sz="3200" dirty="0" err="1">
                <a:solidFill>
                  <a:srgbClr val="FF0000"/>
                </a:solidFill>
              </a:rPr>
              <a:t>thống</a:t>
            </a:r>
            <a:r>
              <a:rPr lang="en-US" sz="3200" dirty="0">
                <a:solidFill>
                  <a:srgbClr val="FF0000"/>
                </a:solidFill>
              </a:rPr>
              <a:t> </a:t>
            </a:r>
            <a:r>
              <a:rPr lang="en-US" sz="3200" dirty="0" err="1">
                <a:solidFill>
                  <a:srgbClr val="FF0000"/>
                </a:solidFill>
              </a:rPr>
              <a:t>kê</a:t>
            </a:r>
            <a:r>
              <a:rPr lang="en-US" sz="3200" dirty="0">
                <a:solidFill>
                  <a:srgbClr val="FF0000"/>
                </a:solidFill>
              </a:rPr>
              <a:t> </a:t>
            </a:r>
            <a:r>
              <a:rPr lang="en-US" sz="3200" dirty="0" err="1">
                <a:solidFill>
                  <a:srgbClr val="FF0000"/>
                </a:solidFill>
              </a:rPr>
              <a:t>mô</a:t>
            </a:r>
            <a:r>
              <a:rPr lang="en-US" sz="3200" dirty="0">
                <a:solidFill>
                  <a:srgbClr val="FF0000"/>
                </a:solidFill>
              </a:rPr>
              <a:t> </a:t>
            </a:r>
            <a:r>
              <a:rPr lang="en-US" sz="3200" dirty="0" err="1">
                <a:solidFill>
                  <a:srgbClr val="FF0000"/>
                </a:solidFill>
              </a:rPr>
              <a:t>tả</a:t>
            </a:r>
            <a:r>
              <a:rPr lang="en-US" sz="3200" dirty="0">
                <a:solidFill>
                  <a:srgbClr val="FF0000"/>
                </a:solidFill>
              </a:rPr>
              <a:t> </a:t>
            </a:r>
            <a:r>
              <a:rPr lang="en-US" sz="3200" dirty="0" err="1"/>
              <a:t>cho</a:t>
            </a:r>
            <a:r>
              <a:rPr lang="en-US" sz="3200" dirty="0"/>
              <a:t> </a:t>
            </a:r>
            <a:r>
              <a:rPr lang="en-US" sz="3200" dirty="0" err="1"/>
              <a:t>thấy</a:t>
            </a:r>
            <a:r>
              <a:rPr lang="en-US" sz="3200" dirty="0"/>
              <a:t> </a:t>
            </a:r>
            <a:r>
              <a:rPr lang="en-US" sz="3200" dirty="0" err="1"/>
              <a:t>khách</a:t>
            </a:r>
            <a:r>
              <a:rPr lang="en-US" sz="3200" dirty="0"/>
              <a:t> du </a:t>
            </a:r>
            <a:r>
              <a:rPr lang="en-US" sz="3200" dirty="0" err="1"/>
              <a:t>lịch</a:t>
            </a:r>
            <a:r>
              <a:rPr lang="en-US" sz="3200" dirty="0"/>
              <a:t> </a:t>
            </a:r>
            <a:r>
              <a:rPr lang="en-US" sz="3200" dirty="0" err="1">
                <a:solidFill>
                  <a:srgbClr val="FF0000"/>
                </a:solidFill>
              </a:rPr>
              <a:t>đánh</a:t>
            </a:r>
            <a:r>
              <a:rPr lang="en-US" sz="3200" dirty="0">
                <a:solidFill>
                  <a:srgbClr val="FF0000"/>
                </a:solidFill>
              </a:rPr>
              <a:t> </a:t>
            </a:r>
            <a:r>
              <a:rPr lang="en-US" sz="3200" dirty="0" err="1">
                <a:solidFill>
                  <a:srgbClr val="FF0000"/>
                </a:solidFill>
              </a:rPr>
              <a:t>giá</a:t>
            </a:r>
            <a:r>
              <a:rPr lang="en-US" sz="3200" dirty="0">
                <a:solidFill>
                  <a:srgbClr val="FF0000"/>
                </a:solidFill>
              </a:rPr>
              <a:t> </a:t>
            </a:r>
            <a:r>
              <a:rPr lang="en-US" sz="3200" dirty="0" err="1">
                <a:solidFill>
                  <a:srgbClr val="FF0000"/>
                </a:solidFill>
              </a:rPr>
              <a:t>thấp</a:t>
            </a:r>
            <a:r>
              <a:rPr lang="en-US" sz="3200" dirty="0">
                <a:solidFill>
                  <a:srgbClr val="FF0000"/>
                </a:solidFill>
              </a:rPr>
              <a:t> </a:t>
            </a:r>
            <a:r>
              <a:rPr lang="en-US" sz="3200" dirty="0" err="1">
                <a:solidFill>
                  <a:srgbClr val="FF0000"/>
                </a:solidFill>
              </a:rPr>
              <a:t>nhất</a:t>
            </a:r>
            <a:r>
              <a:rPr lang="en-US" sz="3200" dirty="0">
                <a:solidFill>
                  <a:srgbClr val="FF0000"/>
                </a:solidFill>
              </a:rPr>
              <a:t> </a:t>
            </a:r>
            <a:r>
              <a:rPr lang="en-US" sz="3200" dirty="0" err="1">
                <a:solidFill>
                  <a:srgbClr val="FF0000"/>
                </a:solidFill>
              </a:rPr>
              <a:t>yếu</a:t>
            </a:r>
            <a:r>
              <a:rPr lang="en-US" sz="3200" dirty="0">
                <a:solidFill>
                  <a:srgbClr val="FF0000"/>
                </a:solidFill>
              </a:rPr>
              <a:t> </a:t>
            </a:r>
            <a:r>
              <a:rPr lang="en-US" sz="3200" dirty="0" err="1">
                <a:solidFill>
                  <a:srgbClr val="FF0000"/>
                </a:solidFill>
              </a:rPr>
              <a:t>tố</a:t>
            </a:r>
            <a:r>
              <a:rPr lang="en-US" sz="3200" dirty="0">
                <a:solidFill>
                  <a:srgbClr val="FF0000"/>
                </a:solidFill>
              </a:rPr>
              <a:t> </a:t>
            </a:r>
            <a:r>
              <a:rPr lang="en-US" sz="3200" dirty="0" err="1">
                <a:solidFill>
                  <a:srgbClr val="FF0000"/>
                </a:solidFill>
              </a:rPr>
              <a:t>này</a:t>
            </a:r>
            <a:r>
              <a:rPr lang="en-US" sz="3200" dirty="0">
                <a:solidFill>
                  <a:srgbClr val="FF0000"/>
                </a:solidFill>
              </a:rPr>
              <a:t> </a:t>
            </a:r>
            <a:r>
              <a:rPr lang="en-US" sz="3200" dirty="0" err="1">
                <a:solidFill>
                  <a:srgbClr val="FF0000"/>
                </a:solidFill>
              </a:rPr>
              <a:t>khi</a:t>
            </a:r>
            <a:r>
              <a:rPr lang="en-US" sz="3200" dirty="0">
                <a:solidFill>
                  <a:srgbClr val="FF0000"/>
                </a:solidFill>
              </a:rPr>
              <a:t> </a:t>
            </a:r>
            <a:r>
              <a:rPr lang="en-US" sz="3200" dirty="0" err="1">
                <a:solidFill>
                  <a:srgbClr val="FF0000"/>
                </a:solidFill>
              </a:rPr>
              <a:t>trải</a:t>
            </a:r>
            <a:r>
              <a:rPr lang="en-US" sz="3200" dirty="0">
                <a:solidFill>
                  <a:srgbClr val="FF0000"/>
                </a:solidFill>
              </a:rPr>
              <a:t> </a:t>
            </a:r>
            <a:r>
              <a:rPr lang="en-US" sz="3200" dirty="0" err="1">
                <a:solidFill>
                  <a:srgbClr val="FF0000"/>
                </a:solidFill>
              </a:rPr>
              <a:t>nghiệm</a:t>
            </a:r>
            <a:r>
              <a:rPr lang="en-US" sz="3200" dirty="0">
                <a:solidFill>
                  <a:srgbClr val="FF0000"/>
                </a:solidFill>
              </a:rPr>
              <a:t> du </a:t>
            </a:r>
            <a:r>
              <a:rPr lang="en-US" sz="3200" dirty="0" err="1">
                <a:solidFill>
                  <a:srgbClr val="FF0000"/>
                </a:solidFill>
              </a:rPr>
              <a:t>lịch</a:t>
            </a:r>
            <a:r>
              <a:rPr lang="en-US" sz="3200" dirty="0">
                <a:solidFill>
                  <a:srgbClr val="FF0000"/>
                </a:solidFill>
              </a:rPr>
              <a:t> </a:t>
            </a:r>
            <a:r>
              <a:rPr lang="en-US" sz="3200" dirty="0" err="1">
                <a:solidFill>
                  <a:srgbClr val="FF0000"/>
                </a:solidFill>
              </a:rPr>
              <a:t>tại</a:t>
            </a:r>
            <a:r>
              <a:rPr lang="en-US" sz="3200" dirty="0">
                <a:solidFill>
                  <a:srgbClr val="FF0000"/>
                </a:solidFill>
              </a:rPr>
              <a:t> </a:t>
            </a:r>
            <a:r>
              <a:rPr lang="en-US" sz="3200" dirty="0" err="1">
                <a:solidFill>
                  <a:srgbClr val="FF0000"/>
                </a:solidFill>
              </a:rPr>
              <a:t>Đăk</a:t>
            </a:r>
            <a:r>
              <a:rPr lang="en-US" sz="3200" dirty="0">
                <a:solidFill>
                  <a:srgbClr val="FF0000"/>
                </a:solidFill>
              </a:rPr>
              <a:t> </a:t>
            </a:r>
            <a:r>
              <a:rPr lang="en-US" sz="3200" dirty="0" err="1">
                <a:solidFill>
                  <a:srgbClr val="FF0000"/>
                </a:solidFill>
              </a:rPr>
              <a:t>Nông</a:t>
            </a:r>
            <a:r>
              <a:rPr lang="en-US" sz="3200" dirty="0"/>
              <a:t>. </a:t>
            </a:r>
            <a:r>
              <a:rPr lang="en-US" sz="3200" dirty="0" err="1"/>
              <a:t>Cả</a:t>
            </a:r>
            <a:r>
              <a:rPr lang="en-US" sz="3200" dirty="0"/>
              <a:t> 4 </a:t>
            </a:r>
            <a:r>
              <a:rPr lang="en-US" sz="3200" dirty="0" err="1"/>
              <a:t>biến</a:t>
            </a:r>
            <a:r>
              <a:rPr lang="en-US" sz="3200" dirty="0"/>
              <a:t> </a:t>
            </a:r>
            <a:r>
              <a:rPr lang="en-US" sz="3200" dirty="0" err="1"/>
              <a:t>thành</a:t>
            </a:r>
            <a:r>
              <a:rPr lang="en-US" sz="3200" dirty="0"/>
              <a:t> </a:t>
            </a:r>
            <a:r>
              <a:rPr lang="en-US" sz="3200" dirty="0" err="1"/>
              <a:t>phần</a:t>
            </a:r>
            <a:r>
              <a:rPr lang="en-US" sz="3200" dirty="0"/>
              <a:t> </a:t>
            </a:r>
            <a:r>
              <a:rPr lang="en-US" sz="3200" dirty="0" err="1"/>
              <a:t>đều</a:t>
            </a:r>
            <a:r>
              <a:rPr lang="en-US" sz="3200" dirty="0"/>
              <a:t> </a:t>
            </a:r>
            <a:r>
              <a:rPr lang="en-US" sz="3200" dirty="0" err="1"/>
              <a:t>được</a:t>
            </a:r>
            <a:r>
              <a:rPr lang="en-US" sz="3200" dirty="0"/>
              <a:t> </a:t>
            </a:r>
            <a:r>
              <a:rPr lang="en-US" sz="3200" dirty="0" err="1"/>
              <a:t>khách</a:t>
            </a:r>
            <a:r>
              <a:rPr lang="en-US" sz="3200" dirty="0"/>
              <a:t> </a:t>
            </a:r>
            <a:r>
              <a:rPr lang="en-US" sz="3200" dirty="0" err="1"/>
              <a:t>hàng</a:t>
            </a:r>
            <a:r>
              <a:rPr lang="en-US" sz="3200" dirty="0"/>
              <a:t> </a:t>
            </a:r>
            <a:r>
              <a:rPr lang="en-US" sz="3200" dirty="0" err="1"/>
              <a:t>đánh</a:t>
            </a:r>
            <a:r>
              <a:rPr lang="en-US" sz="3200" dirty="0"/>
              <a:t> </a:t>
            </a:r>
            <a:r>
              <a:rPr lang="en-US" sz="3200" dirty="0" err="1"/>
              <a:t>giá</a:t>
            </a:r>
            <a:r>
              <a:rPr lang="en-US" sz="3200" dirty="0"/>
              <a:t> </a:t>
            </a:r>
            <a:r>
              <a:rPr lang="en-US" sz="3200" dirty="0" err="1"/>
              <a:t>dưới</a:t>
            </a:r>
            <a:r>
              <a:rPr lang="en-US" sz="3200" dirty="0"/>
              <a:t> 50% (</a:t>
            </a:r>
            <a:r>
              <a:rPr lang="en-US" sz="3200" dirty="0" err="1"/>
              <a:t>lần</a:t>
            </a:r>
            <a:r>
              <a:rPr lang="en-US" sz="3200" dirty="0"/>
              <a:t> </a:t>
            </a:r>
            <a:r>
              <a:rPr lang="en-US" sz="3200" dirty="0" err="1"/>
              <a:t>lượt</a:t>
            </a:r>
            <a:r>
              <a:rPr lang="en-US" sz="3200" dirty="0"/>
              <a:t> </a:t>
            </a:r>
            <a:r>
              <a:rPr lang="en-US" sz="3200" dirty="0" err="1"/>
              <a:t>biến</a:t>
            </a:r>
            <a:r>
              <a:rPr lang="en-US" sz="3200" dirty="0"/>
              <a:t> </a:t>
            </a:r>
            <a:r>
              <a:rPr lang="en-US" sz="3200" dirty="0" err="1"/>
              <a:t>số</a:t>
            </a:r>
            <a:r>
              <a:rPr lang="en-US" sz="3200" dirty="0"/>
              <a:t> 1 </a:t>
            </a:r>
            <a:r>
              <a:rPr lang="en-US" sz="3200" dirty="0" err="1"/>
              <a:t>là</a:t>
            </a:r>
            <a:r>
              <a:rPr lang="en-US" sz="3200" dirty="0"/>
              <a:t> 36,79%, </a:t>
            </a:r>
            <a:r>
              <a:rPr lang="en-US" sz="3200" dirty="0" err="1"/>
              <a:t>biến</a:t>
            </a:r>
            <a:r>
              <a:rPr lang="en-US" sz="3200" dirty="0"/>
              <a:t> </a:t>
            </a:r>
            <a:r>
              <a:rPr lang="en-US" sz="3200" dirty="0" err="1"/>
              <a:t>số</a:t>
            </a:r>
            <a:r>
              <a:rPr lang="en-US" sz="3200" dirty="0"/>
              <a:t> 2 </a:t>
            </a:r>
            <a:r>
              <a:rPr lang="en-US" sz="3200" dirty="0" err="1"/>
              <a:t>là</a:t>
            </a:r>
            <a:r>
              <a:rPr lang="en-US" sz="3200" dirty="0"/>
              <a:t> 34,91%, </a:t>
            </a:r>
            <a:r>
              <a:rPr lang="en-US" sz="3200" dirty="0" err="1"/>
              <a:t>biến</a:t>
            </a:r>
            <a:r>
              <a:rPr lang="en-US" sz="3200" dirty="0"/>
              <a:t> </a:t>
            </a:r>
            <a:r>
              <a:rPr lang="en-US" sz="3200" dirty="0" err="1"/>
              <a:t>số</a:t>
            </a:r>
            <a:r>
              <a:rPr lang="en-US" sz="3200" dirty="0"/>
              <a:t> 3 </a:t>
            </a:r>
            <a:r>
              <a:rPr lang="en-US" sz="3200" dirty="0" err="1"/>
              <a:t>là</a:t>
            </a:r>
            <a:r>
              <a:rPr lang="en-US" sz="3200" dirty="0"/>
              <a:t> 39,62% </a:t>
            </a:r>
            <a:r>
              <a:rPr lang="en-US" sz="3200" dirty="0" err="1"/>
              <a:t>và</a:t>
            </a:r>
            <a:r>
              <a:rPr lang="en-US" sz="3200" dirty="0"/>
              <a:t> </a:t>
            </a:r>
            <a:r>
              <a:rPr lang="en-US" sz="3200" dirty="0" err="1"/>
              <a:t>biến</a:t>
            </a:r>
            <a:r>
              <a:rPr lang="en-US" sz="3200" dirty="0"/>
              <a:t> </a:t>
            </a:r>
            <a:r>
              <a:rPr lang="en-US" sz="3200" dirty="0" err="1"/>
              <a:t>số</a:t>
            </a:r>
            <a:r>
              <a:rPr lang="en-US" sz="3200" dirty="0"/>
              <a:t> 4 </a:t>
            </a:r>
            <a:r>
              <a:rPr lang="en-US" sz="3200" dirty="0" err="1"/>
              <a:t>là</a:t>
            </a:r>
            <a:r>
              <a:rPr lang="en-US" sz="3200" dirty="0"/>
              <a:t> 40,57%.</a:t>
            </a:r>
            <a:r>
              <a:rPr lang="en-US" sz="3200" i="1" dirty="0"/>
              <a:t> </a:t>
            </a:r>
            <a:endParaRPr lang="en-US" sz="3200" dirty="0">
              <a:solidFill>
                <a:srgbClr val="FF0000"/>
              </a:solidFill>
            </a:endParaRPr>
          </a:p>
        </p:txBody>
      </p:sp>
    </p:spTree>
    <p:extLst>
      <p:ext uri="{BB962C8B-B14F-4D97-AF65-F5344CB8AC3E}">
        <p14:creationId xmlns:p14="http://schemas.microsoft.com/office/powerpoint/2010/main" val="34848488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744394"/>
            <a:ext cx="10515600" cy="4783015"/>
          </a:xfrm>
        </p:spPr>
        <p:txBody>
          <a:bodyPr>
            <a:noAutofit/>
          </a:bodyPr>
          <a:lstStyle/>
          <a:p>
            <a:pPr marL="0" lvl="0" indent="0" algn="just">
              <a:buNone/>
            </a:pPr>
            <a:endParaRPr lang="en-US" sz="3300" b="1" dirty="0" smtClean="0">
              <a:solidFill>
                <a:srgbClr val="FF0000"/>
              </a:solidFill>
              <a:effectLst/>
            </a:endParaRPr>
          </a:p>
          <a:p>
            <a:pPr marL="0" lvl="0" indent="0" algn="just">
              <a:buNone/>
            </a:pPr>
            <a:endParaRPr lang="en-US" sz="3300" b="1" dirty="0">
              <a:solidFill>
                <a:srgbClr val="FF0000"/>
              </a:solidFill>
              <a:effectLst/>
            </a:endParaRPr>
          </a:p>
        </p:txBody>
      </p:sp>
      <p:sp>
        <p:nvSpPr>
          <p:cNvPr id="9" name="TextBox 8"/>
          <p:cNvSpPr txBox="1"/>
          <p:nvPr/>
        </p:nvSpPr>
        <p:spPr>
          <a:xfrm>
            <a:off x="10311619" y="2518118"/>
            <a:ext cx="281354" cy="369332"/>
          </a:xfrm>
          <a:prstGeom prst="rect">
            <a:avLst/>
          </a:prstGeom>
          <a:noFill/>
        </p:spPr>
        <p:txBody>
          <a:bodyPr wrap="square" rtlCol="0">
            <a:spAutoFit/>
          </a:bodyPr>
          <a:lstStyle/>
          <a:p>
            <a:r>
              <a:rPr lang="en-US" b="1" dirty="0" smtClean="0">
                <a:solidFill>
                  <a:schemeClr val="bg1"/>
                </a:solidFill>
              </a:rPr>
              <a:t>%</a:t>
            </a:r>
            <a:endParaRPr lang="en-US" b="1" dirty="0">
              <a:solidFill>
                <a:schemeClr val="bg1"/>
              </a:solidFill>
            </a:endParaRPr>
          </a:p>
        </p:txBody>
      </p:sp>
      <p:sp>
        <p:nvSpPr>
          <p:cNvPr id="5" name="Title 4"/>
          <p:cNvSpPr>
            <a:spLocks noGrp="1"/>
          </p:cNvSpPr>
          <p:nvPr>
            <p:ph type="title"/>
          </p:nvPr>
        </p:nvSpPr>
        <p:spPr>
          <a:xfrm>
            <a:off x="1021081" y="154744"/>
            <a:ext cx="10515600" cy="545252"/>
          </a:xfrm>
        </p:spPr>
        <p:txBody>
          <a:bodyPr/>
          <a:lstStyle/>
          <a:p>
            <a:r>
              <a:rPr lang="en-US" b="1" dirty="0">
                <a:solidFill>
                  <a:srgbClr val="FF0000"/>
                </a:solidFill>
              </a:rPr>
              <a:t> 5.4 </a:t>
            </a:r>
            <a:r>
              <a:rPr lang="en-US" b="1" dirty="0" err="1">
                <a:solidFill>
                  <a:srgbClr val="FF0000"/>
                </a:solidFill>
              </a:rPr>
              <a:t>Kết</a:t>
            </a:r>
            <a:r>
              <a:rPr lang="en-US" b="1" dirty="0">
                <a:solidFill>
                  <a:srgbClr val="FF0000"/>
                </a:solidFill>
              </a:rPr>
              <a:t> </a:t>
            </a:r>
            <a:r>
              <a:rPr lang="en-US" b="1" dirty="0" err="1">
                <a:solidFill>
                  <a:srgbClr val="FF0000"/>
                </a:solidFill>
              </a:rPr>
              <a:t>quả</a:t>
            </a:r>
            <a:r>
              <a:rPr lang="en-US" b="1" dirty="0">
                <a:solidFill>
                  <a:srgbClr val="FF0000"/>
                </a:solidFill>
              </a:rPr>
              <a:t> </a:t>
            </a:r>
            <a:r>
              <a:rPr lang="en-US" b="1" dirty="0" err="1">
                <a:solidFill>
                  <a:srgbClr val="FF0000"/>
                </a:solidFill>
              </a:rPr>
              <a:t>khảo</a:t>
            </a:r>
            <a:r>
              <a:rPr lang="en-US" b="1" dirty="0">
                <a:solidFill>
                  <a:srgbClr val="FF0000"/>
                </a:solidFill>
              </a:rPr>
              <a:t> </a:t>
            </a:r>
            <a:r>
              <a:rPr lang="en-US" b="1" dirty="0" err="1">
                <a:solidFill>
                  <a:srgbClr val="FF0000"/>
                </a:solidFill>
              </a:rPr>
              <a:t>sát</a:t>
            </a:r>
            <a:endParaRPr lang="en-US" dirty="0"/>
          </a:p>
        </p:txBody>
      </p:sp>
      <p:sp>
        <p:nvSpPr>
          <p:cNvPr id="10" name="Content Placeholder 2">
            <a:extLst>
              <a:ext uri="{FF2B5EF4-FFF2-40B4-BE49-F238E27FC236}">
                <a16:creationId xmlns:a16="http://schemas.microsoft.com/office/drawing/2014/main" xmlns="" id="{2738BDAD-5BAE-4D60-8FCA-2F239765E8A6}"/>
              </a:ext>
            </a:extLst>
          </p:cNvPr>
          <p:cNvSpPr txBox="1">
            <a:spLocks/>
          </p:cNvSpPr>
          <p:nvPr/>
        </p:nvSpPr>
        <p:spPr>
          <a:xfrm>
            <a:off x="922606" y="1195753"/>
            <a:ext cx="10515600" cy="4783015"/>
          </a:xfrm>
          <a:prstGeom prst="rect">
            <a:avLst/>
          </a:prstGeom>
          <a:solidFill>
            <a:schemeClr val="accent4">
              <a:lumMod val="20000"/>
              <a:lumOff val="80000"/>
            </a:schemeClr>
          </a:solidFill>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5000"/>
              </a:lnSpc>
              <a:buNone/>
            </a:pPr>
            <a:r>
              <a:rPr lang="en-US" sz="3200" dirty="0" smtClean="0"/>
              <a:t>     </a:t>
            </a:r>
            <a:r>
              <a:rPr lang="en-US" sz="3200" dirty="0" err="1" smtClean="0">
                <a:solidFill>
                  <a:srgbClr val="FF0000"/>
                </a:solidFill>
              </a:rPr>
              <a:t>Với</a:t>
            </a:r>
            <a:r>
              <a:rPr lang="en-US" sz="3200" dirty="0" smtClean="0">
                <a:solidFill>
                  <a:srgbClr val="FF0000"/>
                </a:solidFill>
              </a:rPr>
              <a:t> </a:t>
            </a:r>
            <a:r>
              <a:rPr lang="en-US" sz="3200" dirty="0" err="1">
                <a:solidFill>
                  <a:srgbClr val="FF0000"/>
                </a:solidFill>
              </a:rPr>
              <a:t>kết</a:t>
            </a:r>
            <a:r>
              <a:rPr lang="en-US" sz="3200" dirty="0">
                <a:solidFill>
                  <a:srgbClr val="FF0000"/>
                </a:solidFill>
              </a:rPr>
              <a:t> </a:t>
            </a:r>
            <a:r>
              <a:rPr lang="en-US" sz="3200" dirty="0" err="1">
                <a:solidFill>
                  <a:srgbClr val="FF0000"/>
                </a:solidFill>
              </a:rPr>
              <a:t>quả</a:t>
            </a:r>
            <a:r>
              <a:rPr lang="en-US" sz="3200" dirty="0">
                <a:solidFill>
                  <a:srgbClr val="FF0000"/>
                </a:solidFill>
              </a:rPr>
              <a:t> </a:t>
            </a:r>
            <a:r>
              <a:rPr lang="en-US" sz="3200" dirty="0" err="1">
                <a:solidFill>
                  <a:srgbClr val="FF0000"/>
                </a:solidFill>
              </a:rPr>
              <a:t>cả</a:t>
            </a:r>
            <a:r>
              <a:rPr lang="en-US" sz="3200" dirty="0">
                <a:solidFill>
                  <a:srgbClr val="FF0000"/>
                </a:solidFill>
              </a:rPr>
              <a:t> 4 </a:t>
            </a:r>
            <a:r>
              <a:rPr lang="en-US" sz="3200" dirty="0" err="1">
                <a:solidFill>
                  <a:srgbClr val="FF0000"/>
                </a:solidFill>
              </a:rPr>
              <a:t>biến</a:t>
            </a:r>
            <a:r>
              <a:rPr lang="en-US" sz="3200" dirty="0">
                <a:solidFill>
                  <a:srgbClr val="FF0000"/>
                </a:solidFill>
              </a:rPr>
              <a:t> </a:t>
            </a:r>
            <a:r>
              <a:rPr lang="en-US" sz="3200" dirty="0" err="1">
                <a:solidFill>
                  <a:srgbClr val="FF0000"/>
                </a:solidFill>
              </a:rPr>
              <a:t>thành</a:t>
            </a:r>
            <a:r>
              <a:rPr lang="en-US" sz="3200" dirty="0">
                <a:solidFill>
                  <a:srgbClr val="FF0000"/>
                </a:solidFill>
              </a:rPr>
              <a:t> </a:t>
            </a:r>
            <a:r>
              <a:rPr lang="en-US" sz="3200" dirty="0" err="1">
                <a:solidFill>
                  <a:srgbClr val="FF0000"/>
                </a:solidFill>
              </a:rPr>
              <a:t>phần</a:t>
            </a:r>
            <a:r>
              <a:rPr lang="en-US" sz="3200" dirty="0">
                <a:solidFill>
                  <a:srgbClr val="FF0000"/>
                </a:solidFill>
              </a:rPr>
              <a:t> </a:t>
            </a:r>
            <a:r>
              <a:rPr lang="en-US" sz="3200" dirty="0" err="1">
                <a:solidFill>
                  <a:srgbClr val="FF0000"/>
                </a:solidFill>
              </a:rPr>
              <a:t>của</a:t>
            </a:r>
            <a:r>
              <a:rPr lang="en-US" sz="3200" dirty="0">
                <a:solidFill>
                  <a:srgbClr val="FF0000"/>
                </a:solidFill>
              </a:rPr>
              <a:t> </a:t>
            </a:r>
            <a:r>
              <a:rPr lang="en-US" sz="3200" dirty="0" err="1">
                <a:solidFill>
                  <a:srgbClr val="FF0000"/>
                </a:solidFill>
              </a:rPr>
              <a:t>yếu</a:t>
            </a:r>
            <a:r>
              <a:rPr lang="en-US" sz="3200" dirty="0">
                <a:solidFill>
                  <a:srgbClr val="FF0000"/>
                </a:solidFill>
              </a:rPr>
              <a:t> </a:t>
            </a:r>
            <a:r>
              <a:rPr lang="en-US" sz="3200" dirty="0" err="1">
                <a:solidFill>
                  <a:srgbClr val="FF0000"/>
                </a:solidFill>
              </a:rPr>
              <a:t>tố</a:t>
            </a:r>
            <a:r>
              <a:rPr lang="en-US" sz="3200" dirty="0">
                <a:solidFill>
                  <a:srgbClr val="FF0000"/>
                </a:solidFill>
              </a:rPr>
              <a:t> </a:t>
            </a:r>
            <a:r>
              <a:rPr lang="en-US" sz="3200" dirty="0" err="1">
                <a:solidFill>
                  <a:srgbClr val="FF0000"/>
                </a:solidFill>
              </a:rPr>
              <a:t>này</a:t>
            </a:r>
            <a:r>
              <a:rPr lang="en-US" sz="3200" dirty="0">
                <a:solidFill>
                  <a:srgbClr val="FF0000"/>
                </a:solidFill>
              </a:rPr>
              <a:t> </a:t>
            </a:r>
            <a:r>
              <a:rPr lang="en-US" sz="3200" dirty="0" err="1">
                <a:solidFill>
                  <a:srgbClr val="FF0000"/>
                </a:solidFill>
              </a:rPr>
              <a:t>đều</a:t>
            </a:r>
            <a:r>
              <a:rPr lang="en-US" sz="3200" dirty="0">
                <a:solidFill>
                  <a:srgbClr val="FF0000"/>
                </a:solidFill>
              </a:rPr>
              <a:t> </a:t>
            </a:r>
            <a:r>
              <a:rPr lang="en-US" sz="3200" dirty="0" err="1">
                <a:solidFill>
                  <a:srgbClr val="FF0000"/>
                </a:solidFill>
              </a:rPr>
              <a:t>được</a:t>
            </a:r>
            <a:r>
              <a:rPr lang="en-US" sz="3200" dirty="0">
                <a:solidFill>
                  <a:srgbClr val="FF0000"/>
                </a:solidFill>
              </a:rPr>
              <a:t> </a:t>
            </a:r>
            <a:r>
              <a:rPr lang="en-US" sz="3200" dirty="0" err="1">
                <a:solidFill>
                  <a:srgbClr val="FF0000"/>
                </a:solidFill>
              </a:rPr>
              <a:t>khách</a:t>
            </a:r>
            <a:r>
              <a:rPr lang="en-US" sz="3200" dirty="0">
                <a:solidFill>
                  <a:srgbClr val="FF0000"/>
                </a:solidFill>
              </a:rPr>
              <a:t> du </a:t>
            </a:r>
            <a:r>
              <a:rPr lang="en-US" sz="3200" dirty="0" err="1">
                <a:solidFill>
                  <a:srgbClr val="FF0000"/>
                </a:solidFill>
              </a:rPr>
              <a:t>lịch</a:t>
            </a:r>
            <a:r>
              <a:rPr lang="en-US" sz="3200" dirty="0">
                <a:solidFill>
                  <a:srgbClr val="FF0000"/>
                </a:solidFill>
              </a:rPr>
              <a:t> </a:t>
            </a:r>
            <a:r>
              <a:rPr lang="en-US" sz="3200" dirty="0" err="1">
                <a:solidFill>
                  <a:srgbClr val="FF0000"/>
                </a:solidFill>
              </a:rPr>
              <a:t>đánh</a:t>
            </a:r>
            <a:r>
              <a:rPr lang="en-US" sz="3200" dirty="0">
                <a:solidFill>
                  <a:srgbClr val="FF0000"/>
                </a:solidFill>
              </a:rPr>
              <a:t> </a:t>
            </a:r>
            <a:r>
              <a:rPr lang="en-US" sz="3200" dirty="0" err="1">
                <a:solidFill>
                  <a:srgbClr val="FF0000"/>
                </a:solidFill>
              </a:rPr>
              <a:t>giá</a:t>
            </a:r>
            <a:r>
              <a:rPr lang="en-US" sz="3200" dirty="0">
                <a:solidFill>
                  <a:srgbClr val="FF0000"/>
                </a:solidFill>
              </a:rPr>
              <a:t> </a:t>
            </a:r>
            <a:r>
              <a:rPr lang="en-US" sz="3200" dirty="0" err="1">
                <a:solidFill>
                  <a:srgbClr val="FF0000"/>
                </a:solidFill>
              </a:rPr>
              <a:t>thấp</a:t>
            </a:r>
            <a:r>
              <a:rPr lang="en-US" sz="3200" dirty="0">
                <a:solidFill>
                  <a:srgbClr val="FF0000"/>
                </a:solidFill>
              </a:rPr>
              <a:t> </a:t>
            </a:r>
            <a:r>
              <a:rPr lang="en-US" sz="3200" dirty="0" err="1">
                <a:solidFill>
                  <a:srgbClr val="FF0000"/>
                </a:solidFill>
              </a:rPr>
              <a:t>chứng</a:t>
            </a:r>
            <a:r>
              <a:rPr lang="en-US" sz="3200" dirty="0">
                <a:solidFill>
                  <a:srgbClr val="FF0000"/>
                </a:solidFill>
              </a:rPr>
              <a:t> </a:t>
            </a:r>
            <a:r>
              <a:rPr lang="en-US" sz="3200" dirty="0" err="1">
                <a:solidFill>
                  <a:srgbClr val="FF0000"/>
                </a:solidFill>
              </a:rPr>
              <a:t>tỏ</a:t>
            </a:r>
            <a:r>
              <a:rPr lang="en-US" sz="3200" dirty="0">
                <a:solidFill>
                  <a:srgbClr val="FF0000"/>
                </a:solidFill>
              </a:rPr>
              <a:t> </a:t>
            </a:r>
            <a:r>
              <a:rPr lang="en-US" sz="3200" dirty="0" err="1">
                <a:solidFill>
                  <a:srgbClr val="FF0000"/>
                </a:solidFill>
              </a:rPr>
              <a:t>chất</a:t>
            </a:r>
            <a:r>
              <a:rPr lang="en-US" sz="3200" dirty="0">
                <a:solidFill>
                  <a:srgbClr val="FF0000"/>
                </a:solidFill>
              </a:rPr>
              <a:t> </a:t>
            </a:r>
            <a:r>
              <a:rPr lang="en-US" sz="3200" dirty="0" err="1">
                <a:solidFill>
                  <a:srgbClr val="FF0000"/>
                </a:solidFill>
              </a:rPr>
              <a:t>lược</a:t>
            </a:r>
            <a:r>
              <a:rPr lang="en-US" sz="3200" dirty="0">
                <a:solidFill>
                  <a:srgbClr val="FF0000"/>
                </a:solidFill>
              </a:rPr>
              <a:t> </a:t>
            </a:r>
            <a:r>
              <a:rPr lang="en-US" sz="3200" dirty="0" err="1">
                <a:solidFill>
                  <a:srgbClr val="FF0000"/>
                </a:solidFill>
              </a:rPr>
              <a:t>dịch</a:t>
            </a:r>
            <a:r>
              <a:rPr lang="en-US" sz="3200" dirty="0">
                <a:solidFill>
                  <a:srgbClr val="FF0000"/>
                </a:solidFill>
              </a:rPr>
              <a:t> </a:t>
            </a:r>
            <a:r>
              <a:rPr lang="en-US" sz="3200" dirty="0" err="1">
                <a:solidFill>
                  <a:srgbClr val="FF0000"/>
                </a:solidFill>
              </a:rPr>
              <a:t>vụ</a:t>
            </a:r>
            <a:r>
              <a:rPr lang="en-US" sz="3200" dirty="0">
                <a:solidFill>
                  <a:srgbClr val="FF0000"/>
                </a:solidFill>
              </a:rPr>
              <a:t> </a:t>
            </a:r>
            <a:r>
              <a:rPr lang="en-US" sz="3200" dirty="0" err="1">
                <a:solidFill>
                  <a:srgbClr val="FF0000"/>
                </a:solidFill>
              </a:rPr>
              <a:t>trong</a:t>
            </a:r>
            <a:r>
              <a:rPr lang="en-US" sz="3200" dirty="0">
                <a:solidFill>
                  <a:srgbClr val="FF0000"/>
                </a:solidFill>
              </a:rPr>
              <a:t> </a:t>
            </a:r>
            <a:r>
              <a:rPr lang="en-US" sz="3200" dirty="0" err="1">
                <a:solidFill>
                  <a:srgbClr val="FF0000"/>
                </a:solidFill>
              </a:rPr>
              <a:t>lĩnh</a:t>
            </a:r>
            <a:r>
              <a:rPr lang="en-US" sz="3200" dirty="0">
                <a:solidFill>
                  <a:srgbClr val="FF0000"/>
                </a:solidFill>
              </a:rPr>
              <a:t> </a:t>
            </a:r>
            <a:r>
              <a:rPr lang="en-US" sz="3200" dirty="0" err="1">
                <a:solidFill>
                  <a:srgbClr val="FF0000"/>
                </a:solidFill>
              </a:rPr>
              <a:t>vực</a:t>
            </a:r>
            <a:r>
              <a:rPr lang="en-US" sz="3200" dirty="0">
                <a:solidFill>
                  <a:srgbClr val="FF0000"/>
                </a:solidFill>
              </a:rPr>
              <a:t> du </a:t>
            </a:r>
            <a:r>
              <a:rPr lang="en-US" sz="3200" dirty="0" err="1">
                <a:solidFill>
                  <a:srgbClr val="FF0000"/>
                </a:solidFill>
              </a:rPr>
              <a:t>lịch</a:t>
            </a:r>
            <a:r>
              <a:rPr lang="en-US" sz="3200" dirty="0">
                <a:solidFill>
                  <a:srgbClr val="FF0000"/>
                </a:solidFill>
              </a:rPr>
              <a:t> </a:t>
            </a:r>
            <a:r>
              <a:rPr lang="en-US" sz="3200" dirty="0" err="1">
                <a:solidFill>
                  <a:srgbClr val="FF0000"/>
                </a:solidFill>
              </a:rPr>
              <a:t>của</a:t>
            </a:r>
            <a:r>
              <a:rPr lang="en-US" sz="3200" dirty="0">
                <a:solidFill>
                  <a:srgbClr val="FF0000"/>
                </a:solidFill>
              </a:rPr>
              <a:t> </a:t>
            </a:r>
            <a:r>
              <a:rPr lang="en-US" sz="3200" dirty="0" err="1">
                <a:solidFill>
                  <a:srgbClr val="FF0000"/>
                </a:solidFill>
              </a:rPr>
              <a:t>Đăk</a:t>
            </a:r>
            <a:r>
              <a:rPr lang="en-US" sz="3200" dirty="0">
                <a:solidFill>
                  <a:srgbClr val="FF0000"/>
                </a:solidFill>
              </a:rPr>
              <a:t> </a:t>
            </a:r>
            <a:r>
              <a:rPr lang="en-US" sz="3200" dirty="0" err="1">
                <a:solidFill>
                  <a:srgbClr val="FF0000"/>
                </a:solidFill>
              </a:rPr>
              <a:t>Nông</a:t>
            </a:r>
            <a:r>
              <a:rPr lang="en-US" sz="3200" dirty="0">
                <a:solidFill>
                  <a:srgbClr val="FF0000"/>
                </a:solidFill>
              </a:rPr>
              <a:t> </a:t>
            </a:r>
            <a:r>
              <a:rPr lang="en-US" sz="3200" dirty="0" err="1">
                <a:solidFill>
                  <a:srgbClr val="FF0000"/>
                </a:solidFill>
              </a:rPr>
              <a:t>chưa</a:t>
            </a:r>
            <a:r>
              <a:rPr lang="en-US" sz="3200" dirty="0">
                <a:solidFill>
                  <a:srgbClr val="FF0000"/>
                </a:solidFill>
              </a:rPr>
              <a:t> </a:t>
            </a:r>
            <a:r>
              <a:rPr lang="en-US" sz="3200" dirty="0" err="1">
                <a:solidFill>
                  <a:srgbClr val="FF0000"/>
                </a:solidFill>
              </a:rPr>
              <a:t>có</a:t>
            </a:r>
            <a:r>
              <a:rPr lang="en-US" sz="3200" dirty="0">
                <a:solidFill>
                  <a:srgbClr val="FF0000"/>
                </a:solidFill>
              </a:rPr>
              <a:t> </a:t>
            </a:r>
            <a:r>
              <a:rPr lang="en-US" sz="3200" dirty="0" err="1">
                <a:solidFill>
                  <a:srgbClr val="FF0000"/>
                </a:solidFill>
              </a:rPr>
              <a:t>tính</a:t>
            </a:r>
            <a:r>
              <a:rPr lang="en-US" sz="3200" dirty="0">
                <a:solidFill>
                  <a:srgbClr val="FF0000"/>
                </a:solidFill>
              </a:rPr>
              <a:t> </a:t>
            </a:r>
            <a:r>
              <a:rPr lang="en-US" sz="3200" dirty="0" err="1">
                <a:solidFill>
                  <a:srgbClr val="FF0000"/>
                </a:solidFill>
              </a:rPr>
              <a:t>chuyên</a:t>
            </a:r>
            <a:r>
              <a:rPr lang="en-US" sz="3200" dirty="0">
                <a:solidFill>
                  <a:srgbClr val="FF0000"/>
                </a:solidFill>
              </a:rPr>
              <a:t> </a:t>
            </a:r>
            <a:r>
              <a:rPr lang="en-US" sz="3200" dirty="0" err="1">
                <a:solidFill>
                  <a:srgbClr val="FF0000"/>
                </a:solidFill>
              </a:rPr>
              <a:t>nghiệp</a:t>
            </a:r>
            <a:r>
              <a:rPr lang="en-US" sz="3200" dirty="0">
                <a:solidFill>
                  <a:srgbClr val="FF0000"/>
                </a:solidFill>
              </a:rPr>
              <a:t>, </a:t>
            </a:r>
            <a:r>
              <a:rPr lang="en-US" sz="3200" dirty="0" err="1">
                <a:solidFill>
                  <a:srgbClr val="FF0000"/>
                </a:solidFill>
              </a:rPr>
              <a:t>chưa</a:t>
            </a:r>
            <a:r>
              <a:rPr lang="en-US" sz="3200" dirty="0">
                <a:solidFill>
                  <a:srgbClr val="FF0000"/>
                </a:solidFill>
              </a:rPr>
              <a:t> </a:t>
            </a:r>
            <a:r>
              <a:rPr lang="en-US" sz="3200" dirty="0" err="1">
                <a:solidFill>
                  <a:srgbClr val="FF0000"/>
                </a:solidFill>
              </a:rPr>
              <a:t>đạt</a:t>
            </a:r>
            <a:r>
              <a:rPr lang="en-US" sz="3200" dirty="0">
                <a:solidFill>
                  <a:srgbClr val="FF0000"/>
                </a:solidFill>
              </a:rPr>
              <a:t> </a:t>
            </a:r>
            <a:r>
              <a:rPr lang="en-US" sz="3200" dirty="0" err="1">
                <a:solidFill>
                  <a:srgbClr val="FF0000"/>
                </a:solidFill>
              </a:rPr>
              <a:t>các</a:t>
            </a:r>
            <a:r>
              <a:rPr lang="en-US" sz="3200" dirty="0">
                <a:solidFill>
                  <a:srgbClr val="FF0000"/>
                </a:solidFill>
              </a:rPr>
              <a:t> </a:t>
            </a:r>
            <a:r>
              <a:rPr lang="en-US" sz="3200" dirty="0" err="1">
                <a:solidFill>
                  <a:srgbClr val="FF0000"/>
                </a:solidFill>
              </a:rPr>
              <a:t>chuẩn</a:t>
            </a:r>
            <a:r>
              <a:rPr lang="en-US" sz="3200" dirty="0">
                <a:solidFill>
                  <a:srgbClr val="FF0000"/>
                </a:solidFill>
              </a:rPr>
              <a:t> </a:t>
            </a:r>
            <a:r>
              <a:rPr lang="en-US" sz="3200" dirty="0" err="1">
                <a:solidFill>
                  <a:srgbClr val="FF0000"/>
                </a:solidFill>
              </a:rPr>
              <a:t>mực</a:t>
            </a:r>
            <a:r>
              <a:rPr lang="en-US" sz="3200" dirty="0">
                <a:solidFill>
                  <a:srgbClr val="FF0000"/>
                </a:solidFill>
              </a:rPr>
              <a:t> </a:t>
            </a:r>
            <a:r>
              <a:rPr lang="en-US" sz="3200" dirty="0" err="1">
                <a:solidFill>
                  <a:srgbClr val="FF0000"/>
                </a:solidFill>
              </a:rPr>
              <a:t>cần</a:t>
            </a:r>
            <a:r>
              <a:rPr lang="en-US" sz="3200" dirty="0">
                <a:solidFill>
                  <a:srgbClr val="FF0000"/>
                </a:solidFill>
              </a:rPr>
              <a:t> </a:t>
            </a:r>
            <a:r>
              <a:rPr lang="en-US" sz="3200" dirty="0" err="1">
                <a:solidFill>
                  <a:srgbClr val="FF0000"/>
                </a:solidFill>
              </a:rPr>
              <a:t>thiết</a:t>
            </a:r>
            <a:r>
              <a:rPr lang="en-US" sz="3200" dirty="0">
                <a:solidFill>
                  <a:srgbClr val="FF0000"/>
                </a:solidFill>
              </a:rPr>
              <a:t> </a:t>
            </a:r>
            <a:r>
              <a:rPr lang="en-US" sz="3200" dirty="0" err="1">
                <a:solidFill>
                  <a:srgbClr val="FF0000"/>
                </a:solidFill>
              </a:rPr>
              <a:t>theo</a:t>
            </a:r>
            <a:r>
              <a:rPr lang="en-US" sz="3200" dirty="0">
                <a:solidFill>
                  <a:srgbClr val="FF0000"/>
                </a:solidFill>
              </a:rPr>
              <a:t> qui </a:t>
            </a:r>
            <a:r>
              <a:rPr lang="en-US" sz="3200" dirty="0" err="1">
                <a:solidFill>
                  <a:srgbClr val="FF0000"/>
                </a:solidFill>
              </a:rPr>
              <a:t>định</a:t>
            </a:r>
            <a:r>
              <a:rPr lang="en-US" sz="3200" dirty="0"/>
              <a:t>. </a:t>
            </a:r>
            <a:endParaRPr lang="en-US" sz="3200" dirty="0" smtClean="0"/>
          </a:p>
          <a:p>
            <a:pPr marL="0" indent="0" algn="just">
              <a:lnSpc>
                <a:spcPct val="125000"/>
              </a:lnSpc>
              <a:buNone/>
            </a:pPr>
            <a:r>
              <a:rPr lang="en-US" sz="3200" dirty="0"/>
              <a:t> </a:t>
            </a:r>
            <a:r>
              <a:rPr lang="en-US" sz="3200" dirty="0" smtClean="0"/>
              <a:t>   </a:t>
            </a:r>
            <a:r>
              <a:rPr lang="en-US" sz="3200" i="1" dirty="0" err="1" smtClean="0">
                <a:solidFill>
                  <a:srgbClr val="0070C0"/>
                </a:solidFill>
              </a:rPr>
              <a:t>Ngành</a:t>
            </a:r>
            <a:r>
              <a:rPr lang="en-US" sz="3200" i="1" dirty="0" smtClean="0">
                <a:solidFill>
                  <a:srgbClr val="0070C0"/>
                </a:solidFill>
              </a:rPr>
              <a:t> </a:t>
            </a:r>
            <a:r>
              <a:rPr lang="en-US" sz="3200" i="1" dirty="0">
                <a:solidFill>
                  <a:srgbClr val="0070C0"/>
                </a:solidFill>
              </a:rPr>
              <a:t>du </a:t>
            </a:r>
            <a:r>
              <a:rPr lang="en-US" sz="3200" i="1" dirty="0" err="1">
                <a:solidFill>
                  <a:srgbClr val="0070C0"/>
                </a:solidFill>
              </a:rPr>
              <a:t>lịch</a:t>
            </a:r>
            <a:r>
              <a:rPr lang="en-US" sz="3200" i="1" dirty="0">
                <a:solidFill>
                  <a:srgbClr val="0070C0"/>
                </a:solidFill>
              </a:rPr>
              <a:t> </a:t>
            </a:r>
            <a:r>
              <a:rPr lang="en-US" sz="3200" i="1" dirty="0" err="1">
                <a:solidFill>
                  <a:srgbClr val="0070C0"/>
                </a:solidFill>
              </a:rPr>
              <a:t>Đăk</a:t>
            </a:r>
            <a:r>
              <a:rPr lang="en-US" sz="3200" i="1" dirty="0">
                <a:solidFill>
                  <a:srgbClr val="0070C0"/>
                </a:solidFill>
              </a:rPr>
              <a:t> </a:t>
            </a:r>
            <a:r>
              <a:rPr lang="en-US" sz="3200" i="1" dirty="0" err="1">
                <a:solidFill>
                  <a:srgbClr val="0070C0"/>
                </a:solidFill>
              </a:rPr>
              <a:t>Nông</a:t>
            </a:r>
            <a:r>
              <a:rPr lang="en-US" sz="3200" i="1" dirty="0">
                <a:solidFill>
                  <a:srgbClr val="0070C0"/>
                </a:solidFill>
              </a:rPr>
              <a:t> </a:t>
            </a:r>
            <a:r>
              <a:rPr lang="en-US" sz="3200" i="1" dirty="0" err="1">
                <a:solidFill>
                  <a:srgbClr val="0070C0"/>
                </a:solidFill>
              </a:rPr>
              <a:t>cần</a:t>
            </a:r>
            <a:r>
              <a:rPr lang="en-US" sz="3200" i="1" dirty="0">
                <a:solidFill>
                  <a:srgbClr val="0070C0"/>
                </a:solidFill>
              </a:rPr>
              <a:t> </a:t>
            </a:r>
            <a:r>
              <a:rPr lang="en-US" sz="3200" i="1" dirty="0" err="1">
                <a:solidFill>
                  <a:srgbClr val="0070C0"/>
                </a:solidFill>
              </a:rPr>
              <a:t>quan</a:t>
            </a:r>
            <a:r>
              <a:rPr lang="en-US" sz="3200" i="1" dirty="0">
                <a:solidFill>
                  <a:srgbClr val="0070C0"/>
                </a:solidFill>
              </a:rPr>
              <a:t> </a:t>
            </a:r>
            <a:r>
              <a:rPr lang="en-US" sz="3200" i="1" dirty="0" err="1">
                <a:solidFill>
                  <a:srgbClr val="0070C0"/>
                </a:solidFill>
              </a:rPr>
              <a:t>tâm</a:t>
            </a:r>
            <a:r>
              <a:rPr lang="en-US" sz="3200" i="1" dirty="0">
                <a:solidFill>
                  <a:srgbClr val="0070C0"/>
                </a:solidFill>
              </a:rPr>
              <a:t> </a:t>
            </a:r>
            <a:r>
              <a:rPr lang="en-US" sz="3200" i="1" dirty="0" err="1">
                <a:solidFill>
                  <a:srgbClr val="0070C0"/>
                </a:solidFill>
              </a:rPr>
              <a:t>xây</a:t>
            </a:r>
            <a:r>
              <a:rPr lang="en-US" sz="3200" i="1" dirty="0">
                <a:solidFill>
                  <a:srgbClr val="0070C0"/>
                </a:solidFill>
              </a:rPr>
              <a:t> </a:t>
            </a:r>
            <a:r>
              <a:rPr lang="en-US" sz="3200" i="1" dirty="0" err="1">
                <a:solidFill>
                  <a:srgbClr val="0070C0"/>
                </a:solidFill>
              </a:rPr>
              <a:t>dựng</a:t>
            </a:r>
            <a:r>
              <a:rPr lang="en-US" sz="3200" i="1" dirty="0">
                <a:solidFill>
                  <a:srgbClr val="0070C0"/>
                </a:solidFill>
              </a:rPr>
              <a:t> </a:t>
            </a:r>
            <a:r>
              <a:rPr lang="en-US" sz="3200" i="1" dirty="0" err="1">
                <a:solidFill>
                  <a:srgbClr val="0070C0"/>
                </a:solidFill>
              </a:rPr>
              <a:t>các</a:t>
            </a:r>
            <a:r>
              <a:rPr lang="en-US" sz="3200" i="1" dirty="0">
                <a:solidFill>
                  <a:srgbClr val="0070C0"/>
                </a:solidFill>
              </a:rPr>
              <a:t> </a:t>
            </a:r>
            <a:r>
              <a:rPr lang="en-US" sz="3200" i="1" dirty="0" err="1">
                <a:solidFill>
                  <a:srgbClr val="0070C0"/>
                </a:solidFill>
              </a:rPr>
              <a:t>chuẩn</a:t>
            </a:r>
            <a:r>
              <a:rPr lang="en-US" sz="3200" i="1" dirty="0">
                <a:solidFill>
                  <a:srgbClr val="0070C0"/>
                </a:solidFill>
              </a:rPr>
              <a:t> </a:t>
            </a:r>
            <a:r>
              <a:rPr lang="en-US" sz="3200" i="1" dirty="0" err="1">
                <a:solidFill>
                  <a:srgbClr val="0070C0"/>
                </a:solidFill>
              </a:rPr>
              <a:t>mực</a:t>
            </a:r>
            <a:r>
              <a:rPr lang="en-US" sz="3200" i="1" dirty="0">
                <a:solidFill>
                  <a:srgbClr val="0070C0"/>
                </a:solidFill>
              </a:rPr>
              <a:t> </a:t>
            </a:r>
            <a:r>
              <a:rPr lang="en-US" sz="3200" i="1" dirty="0" err="1">
                <a:solidFill>
                  <a:srgbClr val="0070C0"/>
                </a:solidFill>
              </a:rPr>
              <a:t>phục</a:t>
            </a:r>
            <a:r>
              <a:rPr lang="en-US" sz="3200" i="1" dirty="0">
                <a:solidFill>
                  <a:srgbClr val="0070C0"/>
                </a:solidFill>
              </a:rPr>
              <a:t> </a:t>
            </a:r>
            <a:r>
              <a:rPr lang="en-US" sz="3200" i="1" dirty="0" err="1">
                <a:solidFill>
                  <a:srgbClr val="0070C0"/>
                </a:solidFill>
              </a:rPr>
              <a:t>vụ</a:t>
            </a:r>
            <a:r>
              <a:rPr lang="en-US" sz="3200" i="1" dirty="0">
                <a:solidFill>
                  <a:srgbClr val="0070C0"/>
                </a:solidFill>
              </a:rPr>
              <a:t>, </a:t>
            </a:r>
            <a:r>
              <a:rPr lang="en-US" sz="3200" i="1" dirty="0" err="1">
                <a:solidFill>
                  <a:srgbClr val="0070C0"/>
                </a:solidFill>
              </a:rPr>
              <a:t>huấn</a:t>
            </a:r>
            <a:r>
              <a:rPr lang="en-US" sz="3200" i="1" dirty="0">
                <a:solidFill>
                  <a:srgbClr val="0070C0"/>
                </a:solidFill>
              </a:rPr>
              <a:t> </a:t>
            </a:r>
            <a:r>
              <a:rPr lang="en-US" sz="3200" i="1" dirty="0" err="1">
                <a:solidFill>
                  <a:srgbClr val="0070C0"/>
                </a:solidFill>
              </a:rPr>
              <a:t>luyện</a:t>
            </a:r>
            <a:r>
              <a:rPr lang="en-US" sz="3200" i="1" dirty="0">
                <a:solidFill>
                  <a:srgbClr val="0070C0"/>
                </a:solidFill>
              </a:rPr>
              <a:t> </a:t>
            </a:r>
            <a:r>
              <a:rPr lang="en-US" sz="3200" i="1" dirty="0" err="1">
                <a:solidFill>
                  <a:srgbClr val="0070C0"/>
                </a:solidFill>
              </a:rPr>
              <a:t>đào</a:t>
            </a:r>
            <a:r>
              <a:rPr lang="en-US" sz="3200" i="1" dirty="0">
                <a:solidFill>
                  <a:srgbClr val="0070C0"/>
                </a:solidFill>
              </a:rPr>
              <a:t> </a:t>
            </a:r>
            <a:r>
              <a:rPr lang="en-US" sz="3200" i="1" dirty="0" err="1">
                <a:solidFill>
                  <a:srgbClr val="0070C0"/>
                </a:solidFill>
              </a:rPr>
              <a:t>tạo</a:t>
            </a:r>
            <a:r>
              <a:rPr lang="en-US" sz="3200" i="1" dirty="0">
                <a:solidFill>
                  <a:srgbClr val="0070C0"/>
                </a:solidFill>
              </a:rPr>
              <a:t>, </a:t>
            </a:r>
            <a:r>
              <a:rPr lang="en-US" sz="3200" i="1" dirty="0" err="1">
                <a:solidFill>
                  <a:srgbClr val="0070C0"/>
                </a:solidFill>
              </a:rPr>
              <a:t>phổ</a:t>
            </a:r>
            <a:r>
              <a:rPr lang="en-US" sz="3200" i="1" dirty="0">
                <a:solidFill>
                  <a:srgbClr val="0070C0"/>
                </a:solidFill>
              </a:rPr>
              <a:t> </a:t>
            </a:r>
            <a:r>
              <a:rPr lang="en-US" sz="3200" i="1" dirty="0" err="1">
                <a:solidFill>
                  <a:srgbClr val="0070C0"/>
                </a:solidFill>
              </a:rPr>
              <a:t>biến</a:t>
            </a:r>
            <a:r>
              <a:rPr lang="en-US" sz="3200" i="1" dirty="0">
                <a:solidFill>
                  <a:srgbClr val="0070C0"/>
                </a:solidFill>
              </a:rPr>
              <a:t> </a:t>
            </a:r>
            <a:r>
              <a:rPr lang="en-US" sz="3200" i="1" dirty="0" err="1">
                <a:solidFill>
                  <a:srgbClr val="0070C0"/>
                </a:solidFill>
              </a:rPr>
              <a:t>và</a:t>
            </a:r>
            <a:r>
              <a:rPr lang="en-US" sz="3200" i="1" dirty="0">
                <a:solidFill>
                  <a:srgbClr val="0070C0"/>
                </a:solidFill>
              </a:rPr>
              <a:t> </a:t>
            </a:r>
            <a:r>
              <a:rPr lang="en-US" sz="3200" i="1" dirty="0" err="1">
                <a:solidFill>
                  <a:srgbClr val="0070C0"/>
                </a:solidFill>
              </a:rPr>
              <a:t>giám</a:t>
            </a:r>
            <a:r>
              <a:rPr lang="en-US" sz="3200" i="1" dirty="0">
                <a:solidFill>
                  <a:srgbClr val="0070C0"/>
                </a:solidFill>
              </a:rPr>
              <a:t> </a:t>
            </a:r>
            <a:r>
              <a:rPr lang="en-US" sz="3200" i="1" dirty="0" err="1">
                <a:solidFill>
                  <a:srgbClr val="0070C0"/>
                </a:solidFill>
              </a:rPr>
              <a:t>sát</a:t>
            </a:r>
            <a:r>
              <a:rPr lang="en-US" sz="3200" i="1" dirty="0">
                <a:solidFill>
                  <a:srgbClr val="0070C0"/>
                </a:solidFill>
              </a:rPr>
              <a:t> </a:t>
            </a:r>
            <a:r>
              <a:rPr lang="en-US" sz="3200" i="1" dirty="0" err="1">
                <a:solidFill>
                  <a:srgbClr val="0070C0"/>
                </a:solidFill>
              </a:rPr>
              <a:t>các</a:t>
            </a:r>
            <a:r>
              <a:rPr lang="en-US" sz="3200" i="1" dirty="0">
                <a:solidFill>
                  <a:srgbClr val="0070C0"/>
                </a:solidFill>
              </a:rPr>
              <a:t> </a:t>
            </a:r>
            <a:r>
              <a:rPr lang="en-US" sz="3200" i="1" dirty="0" err="1">
                <a:solidFill>
                  <a:srgbClr val="0070C0"/>
                </a:solidFill>
              </a:rPr>
              <a:t>cơ</a:t>
            </a:r>
            <a:r>
              <a:rPr lang="en-US" sz="3200" i="1" dirty="0">
                <a:solidFill>
                  <a:srgbClr val="0070C0"/>
                </a:solidFill>
              </a:rPr>
              <a:t> </a:t>
            </a:r>
            <a:r>
              <a:rPr lang="en-US" sz="3200" i="1" dirty="0" err="1">
                <a:solidFill>
                  <a:srgbClr val="0070C0"/>
                </a:solidFill>
              </a:rPr>
              <a:t>sở</a:t>
            </a:r>
            <a:r>
              <a:rPr lang="en-US" sz="3200" i="1" dirty="0">
                <a:solidFill>
                  <a:srgbClr val="0070C0"/>
                </a:solidFill>
              </a:rPr>
              <a:t> </a:t>
            </a:r>
            <a:r>
              <a:rPr lang="en-US" sz="3200" i="1" dirty="0" err="1">
                <a:solidFill>
                  <a:srgbClr val="0070C0"/>
                </a:solidFill>
              </a:rPr>
              <a:t>kinh</a:t>
            </a:r>
            <a:r>
              <a:rPr lang="en-US" sz="3200" i="1" dirty="0">
                <a:solidFill>
                  <a:srgbClr val="0070C0"/>
                </a:solidFill>
              </a:rPr>
              <a:t> </a:t>
            </a:r>
            <a:r>
              <a:rPr lang="en-US" sz="3200" i="1" dirty="0" err="1">
                <a:solidFill>
                  <a:srgbClr val="0070C0"/>
                </a:solidFill>
              </a:rPr>
              <a:t>doanh</a:t>
            </a:r>
            <a:r>
              <a:rPr lang="en-US" sz="3200" i="1" dirty="0">
                <a:solidFill>
                  <a:srgbClr val="0070C0"/>
                </a:solidFill>
              </a:rPr>
              <a:t> </a:t>
            </a:r>
            <a:r>
              <a:rPr lang="en-US" sz="3200" i="1" dirty="0" err="1">
                <a:solidFill>
                  <a:srgbClr val="0070C0"/>
                </a:solidFill>
              </a:rPr>
              <a:t>dịch</a:t>
            </a:r>
            <a:r>
              <a:rPr lang="en-US" sz="3200" i="1" dirty="0">
                <a:solidFill>
                  <a:srgbClr val="0070C0"/>
                </a:solidFill>
              </a:rPr>
              <a:t> </a:t>
            </a:r>
            <a:r>
              <a:rPr lang="en-US" sz="3200" i="1" dirty="0" err="1">
                <a:solidFill>
                  <a:srgbClr val="0070C0"/>
                </a:solidFill>
              </a:rPr>
              <a:t>vụ</a:t>
            </a:r>
            <a:r>
              <a:rPr lang="en-US" sz="3200" i="1" dirty="0">
                <a:solidFill>
                  <a:srgbClr val="0070C0"/>
                </a:solidFill>
              </a:rPr>
              <a:t> du </a:t>
            </a:r>
            <a:r>
              <a:rPr lang="en-US" sz="3200" i="1" dirty="0" err="1">
                <a:solidFill>
                  <a:srgbClr val="0070C0"/>
                </a:solidFill>
              </a:rPr>
              <a:t>lịch</a:t>
            </a:r>
            <a:r>
              <a:rPr lang="en-US" sz="3200" i="1" dirty="0">
                <a:solidFill>
                  <a:srgbClr val="0070C0"/>
                </a:solidFill>
              </a:rPr>
              <a:t> </a:t>
            </a:r>
            <a:r>
              <a:rPr lang="en-US" sz="3200" i="1" dirty="0" err="1">
                <a:solidFill>
                  <a:srgbClr val="0070C0"/>
                </a:solidFill>
              </a:rPr>
              <a:t>thực</a:t>
            </a:r>
            <a:r>
              <a:rPr lang="en-US" sz="3200" i="1" dirty="0">
                <a:solidFill>
                  <a:srgbClr val="0070C0"/>
                </a:solidFill>
              </a:rPr>
              <a:t> </a:t>
            </a:r>
            <a:r>
              <a:rPr lang="en-US" sz="3200" i="1" dirty="0" err="1">
                <a:solidFill>
                  <a:srgbClr val="0070C0"/>
                </a:solidFill>
              </a:rPr>
              <a:t>hiện</a:t>
            </a:r>
            <a:r>
              <a:rPr lang="en-US" sz="3200" i="1" dirty="0">
                <a:solidFill>
                  <a:srgbClr val="0070C0"/>
                </a:solidFill>
              </a:rPr>
              <a:t> </a:t>
            </a:r>
            <a:r>
              <a:rPr lang="en-US" sz="3200" i="1" dirty="0" err="1">
                <a:solidFill>
                  <a:srgbClr val="0070C0"/>
                </a:solidFill>
              </a:rPr>
              <a:t>nhằm</a:t>
            </a:r>
            <a:r>
              <a:rPr lang="en-US" sz="3200" i="1" dirty="0">
                <a:solidFill>
                  <a:srgbClr val="0070C0"/>
                </a:solidFill>
              </a:rPr>
              <a:t> </a:t>
            </a:r>
            <a:r>
              <a:rPr lang="en-US" sz="3200" i="1" dirty="0" err="1">
                <a:solidFill>
                  <a:srgbClr val="0070C0"/>
                </a:solidFill>
              </a:rPr>
              <a:t>nâng</a:t>
            </a:r>
            <a:r>
              <a:rPr lang="en-US" sz="3200" i="1" dirty="0">
                <a:solidFill>
                  <a:srgbClr val="0070C0"/>
                </a:solidFill>
              </a:rPr>
              <a:t> </a:t>
            </a:r>
            <a:r>
              <a:rPr lang="en-US" sz="3200" i="1" dirty="0" err="1">
                <a:solidFill>
                  <a:srgbClr val="0070C0"/>
                </a:solidFill>
              </a:rPr>
              <a:t>cao</a:t>
            </a:r>
            <a:r>
              <a:rPr lang="en-US" sz="3200" i="1" dirty="0">
                <a:solidFill>
                  <a:srgbClr val="0070C0"/>
                </a:solidFill>
              </a:rPr>
              <a:t> </a:t>
            </a:r>
            <a:r>
              <a:rPr lang="en-US" sz="3200" i="1" dirty="0" err="1">
                <a:solidFill>
                  <a:srgbClr val="0070C0"/>
                </a:solidFill>
              </a:rPr>
              <a:t>chất</a:t>
            </a:r>
            <a:r>
              <a:rPr lang="en-US" sz="3200" i="1" dirty="0">
                <a:solidFill>
                  <a:srgbClr val="0070C0"/>
                </a:solidFill>
              </a:rPr>
              <a:t> </a:t>
            </a:r>
            <a:r>
              <a:rPr lang="en-US" sz="3200" i="1" dirty="0" err="1">
                <a:solidFill>
                  <a:srgbClr val="0070C0"/>
                </a:solidFill>
              </a:rPr>
              <a:t>lượng</a:t>
            </a:r>
            <a:r>
              <a:rPr lang="en-US" sz="3200" i="1" dirty="0">
                <a:solidFill>
                  <a:srgbClr val="0070C0"/>
                </a:solidFill>
              </a:rPr>
              <a:t> </a:t>
            </a:r>
            <a:r>
              <a:rPr lang="en-US" sz="3200" i="1" dirty="0" err="1">
                <a:solidFill>
                  <a:srgbClr val="0070C0"/>
                </a:solidFill>
              </a:rPr>
              <a:t>dịch</a:t>
            </a:r>
            <a:r>
              <a:rPr lang="en-US" sz="3200" i="1" dirty="0">
                <a:solidFill>
                  <a:srgbClr val="0070C0"/>
                </a:solidFill>
              </a:rPr>
              <a:t> </a:t>
            </a:r>
            <a:r>
              <a:rPr lang="en-US" sz="3200" i="1" dirty="0" err="1">
                <a:solidFill>
                  <a:srgbClr val="0070C0"/>
                </a:solidFill>
              </a:rPr>
              <a:t>vụ</a:t>
            </a:r>
            <a:r>
              <a:rPr lang="en-US" sz="3200" i="1" dirty="0">
                <a:solidFill>
                  <a:srgbClr val="0070C0"/>
                </a:solidFill>
              </a:rPr>
              <a:t> </a:t>
            </a:r>
            <a:r>
              <a:rPr lang="en-US" sz="3200" i="1" dirty="0" err="1">
                <a:solidFill>
                  <a:srgbClr val="0070C0"/>
                </a:solidFill>
              </a:rPr>
              <a:t>khách</a:t>
            </a:r>
            <a:r>
              <a:rPr lang="en-US" sz="3200" i="1" dirty="0">
                <a:solidFill>
                  <a:srgbClr val="0070C0"/>
                </a:solidFill>
              </a:rPr>
              <a:t> du </a:t>
            </a:r>
            <a:r>
              <a:rPr lang="en-US" sz="3200" i="1" dirty="0" err="1">
                <a:solidFill>
                  <a:srgbClr val="0070C0"/>
                </a:solidFill>
              </a:rPr>
              <a:t>lịch</a:t>
            </a:r>
            <a:r>
              <a:rPr lang="en-US" sz="3200" dirty="0"/>
              <a:t>.</a:t>
            </a:r>
          </a:p>
        </p:txBody>
      </p:sp>
      <p:sp>
        <p:nvSpPr>
          <p:cNvPr id="6" name="TextBox 5"/>
          <p:cNvSpPr txBox="1"/>
          <p:nvPr/>
        </p:nvSpPr>
        <p:spPr>
          <a:xfrm>
            <a:off x="1463040" y="576776"/>
            <a:ext cx="9777046" cy="861774"/>
          </a:xfrm>
          <a:prstGeom prst="rect">
            <a:avLst/>
          </a:prstGeom>
          <a:noFill/>
        </p:spPr>
        <p:txBody>
          <a:bodyPr wrap="square" rtlCol="0">
            <a:spAutoFit/>
          </a:bodyPr>
          <a:lstStyle/>
          <a:p>
            <a:pPr marL="285750" lvl="0" indent="-285750">
              <a:buFont typeface="Wingdings" panose="05000000000000000000" pitchFamily="2" charset="2"/>
              <a:buChar char="q"/>
            </a:pPr>
            <a:r>
              <a:rPr lang="en-US" sz="3000" b="1" dirty="0">
                <a:solidFill>
                  <a:schemeClr val="accent1"/>
                </a:solidFill>
                <a:ea typeface="Calibri" panose="020F0502020204030204" pitchFamily="34" charset="0"/>
                <a:cs typeface="Arial" panose="020B0604020202020204" pitchFamily="34" charset="0"/>
              </a:rPr>
              <a:t> </a:t>
            </a:r>
            <a:r>
              <a:rPr lang="en-US" sz="3000" b="1" dirty="0" err="1">
                <a:solidFill>
                  <a:schemeClr val="accent1"/>
                </a:solidFill>
                <a:ea typeface="Calibri" panose="020F0502020204030204" pitchFamily="34" charset="0"/>
                <a:cs typeface="Arial" panose="020B0604020202020204" pitchFamily="34" charset="0"/>
              </a:rPr>
              <a:t>Về</a:t>
            </a:r>
            <a:r>
              <a:rPr lang="en-US" sz="3000" b="1" dirty="0">
                <a:solidFill>
                  <a:schemeClr val="accent1"/>
                </a:solidFill>
                <a:ea typeface="Calibri" panose="020F0502020204030204" pitchFamily="34" charset="0"/>
                <a:cs typeface="Arial" panose="020B0604020202020204" pitchFamily="34" charset="0"/>
              </a:rPr>
              <a:t> </a:t>
            </a:r>
            <a:r>
              <a:rPr lang="en-US" sz="3000" b="1" dirty="0" err="1">
                <a:solidFill>
                  <a:schemeClr val="accent1"/>
                </a:solidFill>
                <a:ea typeface="Calibri" panose="020F0502020204030204" pitchFamily="34" charset="0"/>
                <a:cs typeface="Arial" panose="020B0604020202020204" pitchFamily="34" charset="0"/>
              </a:rPr>
              <a:t>yếu</a:t>
            </a:r>
            <a:r>
              <a:rPr lang="en-US" sz="3000" b="1" dirty="0">
                <a:solidFill>
                  <a:schemeClr val="accent1"/>
                </a:solidFill>
                <a:ea typeface="Calibri" panose="020F0502020204030204" pitchFamily="34" charset="0"/>
                <a:cs typeface="Arial" panose="020B0604020202020204" pitchFamily="34" charset="0"/>
              </a:rPr>
              <a:t> </a:t>
            </a:r>
            <a:r>
              <a:rPr lang="en-US" sz="3000" b="1" dirty="0" err="1">
                <a:solidFill>
                  <a:schemeClr val="accent1"/>
                </a:solidFill>
                <a:ea typeface="Calibri" panose="020F0502020204030204" pitchFamily="34" charset="0"/>
                <a:cs typeface="Arial" panose="020B0604020202020204" pitchFamily="34" charset="0"/>
              </a:rPr>
              <a:t>tố</a:t>
            </a:r>
            <a:r>
              <a:rPr lang="en-US" sz="3000" b="1" dirty="0">
                <a:solidFill>
                  <a:schemeClr val="accent1"/>
                </a:solidFill>
                <a:ea typeface="Calibri" panose="020F0502020204030204" pitchFamily="34" charset="0"/>
                <a:cs typeface="Arial" panose="020B0604020202020204" pitchFamily="34" charset="0"/>
              </a:rPr>
              <a:t> </a:t>
            </a:r>
            <a:r>
              <a:rPr lang="en-US" sz="3000" b="1" i="1" dirty="0" smtClean="0">
                <a:solidFill>
                  <a:schemeClr val="accent1"/>
                </a:solidFill>
              </a:rPr>
              <a:t>“ Qui </a:t>
            </a:r>
            <a:r>
              <a:rPr lang="en-US" sz="3000" b="1" i="1" dirty="0" err="1" smtClean="0">
                <a:solidFill>
                  <a:schemeClr val="accent1"/>
                </a:solidFill>
              </a:rPr>
              <a:t>trình</a:t>
            </a:r>
            <a:r>
              <a:rPr lang="en-US" sz="3000" b="1" i="1" dirty="0" smtClean="0">
                <a:solidFill>
                  <a:schemeClr val="accent1"/>
                </a:solidFill>
              </a:rPr>
              <a:t> </a:t>
            </a:r>
            <a:r>
              <a:rPr lang="en-US" sz="3000" b="1" i="1" dirty="0" err="1" smtClean="0">
                <a:solidFill>
                  <a:schemeClr val="accent1"/>
                </a:solidFill>
              </a:rPr>
              <a:t>phục</a:t>
            </a:r>
            <a:r>
              <a:rPr lang="en-US" sz="3000" b="1" i="1" dirty="0" smtClean="0">
                <a:solidFill>
                  <a:schemeClr val="accent1"/>
                </a:solidFill>
              </a:rPr>
              <a:t> </a:t>
            </a:r>
            <a:r>
              <a:rPr lang="en-US" sz="3000" b="1" i="1" dirty="0" err="1" smtClean="0">
                <a:solidFill>
                  <a:schemeClr val="accent1"/>
                </a:solidFill>
              </a:rPr>
              <a:t>vụ</a:t>
            </a:r>
            <a:r>
              <a:rPr lang="en-US" sz="3000" b="1" i="1" dirty="0" smtClean="0">
                <a:solidFill>
                  <a:schemeClr val="accent1"/>
                </a:solidFill>
              </a:rPr>
              <a:t>”</a:t>
            </a:r>
            <a:endParaRPr lang="en-US" sz="3000" dirty="0">
              <a:solidFill>
                <a:schemeClr val="accent1"/>
              </a:solidFill>
            </a:endParaRPr>
          </a:p>
          <a:p>
            <a:pPr marL="285750" indent="-285750">
              <a:buFont typeface="Wingdings" panose="05000000000000000000" pitchFamily="2" charset="2"/>
              <a:buChar char="q"/>
            </a:pPr>
            <a:endParaRPr lang="en-US" dirty="0"/>
          </a:p>
        </p:txBody>
      </p:sp>
    </p:spTree>
    <p:extLst>
      <p:ext uri="{BB962C8B-B14F-4D97-AF65-F5344CB8AC3E}">
        <p14:creationId xmlns:p14="http://schemas.microsoft.com/office/powerpoint/2010/main" val="404382515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66336" y="1195753"/>
            <a:ext cx="10515600" cy="4783015"/>
          </a:xfrm>
        </p:spPr>
        <p:txBody>
          <a:bodyPr>
            <a:noAutofit/>
          </a:bodyPr>
          <a:lstStyle/>
          <a:p>
            <a:pPr marL="0" lvl="0" indent="0" algn="just">
              <a:buNone/>
            </a:pPr>
            <a:endParaRPr lang="en-US" sz="3300" b="1" dirty="0" smtClean="0">
              <a:solidFill>
                <a:srgbClr val="FF0000"/>
              </a:solidFill>
              <a:effectLst/>
            </a:endParaRPr>
          </a:p>
          <a:p>
            <a:pPr marL="0" lvl="0" indent="0" algn="just">
              <a:buNone/>
            </a:pPr>
            <a:endParaRPr lang="en-US" sz="3300" b="1" dirty="0">
              <a:solidFill>
                <a:srgbClr val="FF0000"/>
              </a:solidFill>
              <a:effectLst/>
            </a:endParaRPr>
          </a:p>
        </p:txBody>
      </p:sp>
      <p:sp>
        <p:nvSpPr>
          <p:cNvPr id="9" name="TextBox 8"/>
          <p:cNvSpPr txBox="1"/>
          <p:nvPr/>
        </p:nvSpPr>
        <p:spPr>
          <a:xfrm>
            <a:off x="10311619" y="2518118"/>
            <a:ext cx="281354" cy="369332"/>
          </a:xfrm>
          <a:prstGeom prst="rect">
            <a:avLst/>
          </a:prstGeom>
          <a:noFill/>
        </p:spPr>
        <p:txBody>
          <a:bodyPr wrap="square" rtlCol="0">
            <a:spAutoFit/>
          </a:bodyPr>
          <a:lstStyle/>
          <a:p>
            <a:r>
              <a:rPr lang="en-US" b="1" dirty="0" smtClean="0">
                <a:solidFill>
                  <a:schemeClr val="bg1"/>
                </a:solidFill>
              </a:rPr>
              <a:t>%</a:t>
            </a:r>
            <a:endParaRPr lang="en-US" b="1" dirty="0">
              <a:solidFill>
                <a:schemeClr val="bg1"/>
              </a:solidFill>
            </a:endParaRPr>
          </a:p>
        </p:txBody>
      </p:sp>
      <p:sp>
        <p:nvSpPr>
          <p:cNvPr id="5" name="Title 4"/>
          <p:cNvSpPr>
            <a:spLocks noGrp="1"/>
          </p:cNvSpPr>
          <p:nvPr>
            <p:ph type="title"/>
          </p:nvPr>
        </p:nvSpPr>
        <p:spPr>
          <a:xfrm>
            <a:off x="1021081" y="154744"/>
            <a:ext cx="10515600" cy="545252"/>
          </a:xfrm>
        </p:spPr>
        <p:txBody>
          <a:bodyPr/>
          <a:lstStyle/>
          <a:p>
            <a:r>
              <a:rPr lang="en-US" b="1" dirty="0">
                <a:solidFill>
                  <a:srgbClr val="FF0000"/>
                </a:solidFill>
              </a:rPr>
              <a:t> </a:t>
            </a:r>
            <a:r>
              <a:rPr lang="en-US" b="1" dirty="0" smtClean="0">
                <a:solidFill>
                  <a:srgbClr val="FF0000"/>
                </a:solidFill>
              </a:rPr>
              <a:t>5.5 </a:t>
            </a:r>
            <a:r>
              <a:rPr lang="en-US" b="1" dirty="0" err="1">
                <a:solidFill>
                  <a:srgbClr val="FF0000"/>
                </a:solidFill>
              </a:rPr>
              <a:t>Kết</a:t>
            </a:r>
            <a:r>
              <a:rPr lang="en-US" b="1" dirty="0">
                <a:solidFill>
                  <a:srgbClr val="FF0000"/>
                </a:solidFill>
              </a:rPr>
              <a:t> </a:t>
            </a:r>
            <a:r>
              <a:rPr lang="en-US" b="1" dirty="0" err="1">
                <a:solidFill>
                  <a:srgbClr val="FF0000"/>
                </a:solidFill>
              </a:rPr>
              <a:t>quả</a:t>
            </a:r>
            <a:r>
              <a:rPr lang="en-US" b="1" dirty="0">
                <a:solidFill>
                  <a:srgbClr val="FF0000"/>
                </a:solidFill>
              </a:rPr>
              <a:t> </a:t>
            </a:r>
            <a:r>
              <a:rPr lang="en-US" b="1" dirty="0" err="1" smtClean="0">
                <a:solidFill>
                  <a:srgbClr val="FF0000"/>
                </a:solidFill>
              </a:rPr>
              <a:t>phân</a:t>
            </a:r>
            <a:r>
              <a:rPr lang="en-US" b="1" dirty="0" smtClean="0">
                <a:solidFill>
                  <a:srgbClr val="FF0000"/>
                </a:solidFill>
              </a:rPr>
              <a:t> </a:t>
            </a:r>
            <a:r>
              <a:rPr lang="en-US" b="1" dirty="0" err="1" smtClean="0">
                <a:solidFill>
                  <a:srgbClr val="FF0000"/>
                </a:solidFill>
              </a:rPr>
              <a:t>tích</a:t>
            </a:r>
            <a:r>
              <a:rPr lang="en-US" b="1" dirty="0" smtClean="0">
                <a:solidFill>
                  <a:srgbClr val="FF0000"/>
                </a:solidFill>
              </a:rPr>
              <a:t> </a:t>
            </a:r>
            <a:r>
              <a:rPr lang="en-US" b="1" dirty="0" err="1" smtClean="0">
                <a:solidFill>
                  <a:srgbClr val="FF0000"/>
                </a:solidFill>
              </a:rPr>
              <a:t>định</a:t>
            </a:r>
            <a:r>
              <a:rPr lang="en-US" b="1" dirty="0" smtClean="0">
                <a:solidFill>
                  <a:srgbClr val="FF0000"/>
                </a:solidFill>
              </a:rPr>
              <a:t> </a:t>
            </a:r>
            <a:r>
              <a:rPr lang="en-US" b="1" dirty="0" err="1" smtClean="0">
                <a:solidFill>
                  <a:srgbClr val="FF0000"/>
                </a:solidFill>
              </a:rPr>
              <a:t>lượng</a:t>
            </a:r>
            <a:r>
              <a:rPr lang="en-US" b="1" dirty="0" smtClean="0">
                <a:solidFill>
                  <a:srgbClr val="FF0000"/>
                </a:solidFill>
              </a:rPr>
              <a:t> </a:t>
            </a:r>
            <a:r>
              <a:rPr lang="en-US" b="1" dirty="0" err="1" smtClean="0">
                <a:solidFill>
                  <a:srgbClr val="FF0000"/>
                </a:solidFill>
              </a:rPr>
              <a:t>dữ</a:t>
            </a:r>
            <a:r>
              <a:rPr lang="en-US" b="1" dirty="0" smtClean="0">
                <a:solidFill>
                  <a:srgbClr val="FF0000"/>
                </a:solidFill>
              </a:rPr>
              <a:t> </a:t>
            </a:r>
            <a:r>
              <a:rPr lang="en-US" b="1" dirty="0" err="1" smtClean="0">
                <a:solidFill>
                  <a:srgbClr val="FF0000"/>
                </a:solidFill>
              </a:rPr>
              <a:t>liệu</a:t>
            </a:r>
            <a:r>
              <a:rPr lang="en-US" b="1" dirty="0" smtClean="0">
                <a:solidFill>
                  <a:srgbClr val="FF0000"/>
                </a:solidFill>
              </a:rPr>
              <a:t> KS</a:t>
            </a:r>
            <a:endParaRPr lang="en-US" dirty="0"/>
          </a:p>
        </p:txBody>
      </p:sp>
      <p:sp>
        <p:nvSpPr>
          <p:cNvPr id="8" name="Rectangle 7"/>
          <p:cNvSpPr/>
          <p:nvPr/>
        </p:nvSpPr>
        <p:spPr>
          <a:xfrm>
            <a:off x="1252024" y="1160310"/>
            <a:ext cx="10480432" cy="5262979"/>
          </a:xfrm>
          <a:prstGeom prst="rect">
            <a:avLst/>
          </a:prstGeom>
          <a:solidFill>
            <a:schemeClr val="accent4">
              <a:lumMod val="20000"/>
              <a:lumOff val="80000"/>
            </a:schemeClr>
          </a:solidFill>
        </p:spPr>
        <p:txBody>
          <a:bodyPr wrap="square">
            <a:spAutoFit/>
          </a:bodyPr>
          <a:lstStyle/>
          <a:p>
            <a:pPr algn="just"/>
            <a:r>
              <a:rPr lang="en-US" sz="2800" dirty="0" smtClean="0"/>
              <a:t>     </a:t>
            </a:r>
            <a:r>
              <a:rPr lang="en-US" sz="2800" dirty="0" err="1" smtClean="0"/>
              <a:t>Kết</a:t>
            </a:r>
            <a:r>
              <a:rPr lang="en-US" sz="2800" dirty="0" smtClean="0"/>
              <a:t> </a:t>
            </a:r>
            <a:r>
              <a:rPr lang="en-US" sz="2800" dirty="0" err="1" smtClean="0"/>
              <a:t>quả</a:t>
            </a:r>
            <a:r>
              <a:rPr lang="en-US" sz="2800" dirty="0" smtClean="0"/>
              <a:t> </a:t>
            </a:r>
            <a:r>
              <a:rPr lang="en-US" sz="2800" dirty="0" err="1" smtClean="0"/>
              <a:t>chạy</a:t>
            </a:r>
            <a:r>
              <a:rPr lang="en-US" sz="2800" dirty="0" smtClean="0"/>
              <a:t> </a:t>
            </a:r>
            <a:r>
              <a:rPr lang="en-US" sz="2800" dirty="0" err="1" smtClean="0"/>
              <a:t>mô</a:t>
            </a:r>
            <a:r>
              <a:rPr lang="en-US" sz="2800" dirty="0" smtClean="0"/>
              <a:t> </a:t>
            </a:r>
            <a:r>
              <a:rPr lang="en-US" sz="2800" dirty="0" err="1" smtClean="0"/>
              <a:t>hình</a:t>
            </a:r>
            <a:r>
              <a:rPr lang="en-US" sz="2800" dirty="0" smtClean="0"/>
              <a:t> </a:t>
            </a:r>
            <a:r>
              <a:rPr lang="en-US" sz="2800" dirty="0" err="1" smtClean="0"/>
              <a:t>hồi</a:t>
            </a:r>
            <a:r>
              <a:rPr lang="en-US" sz="2800" dirty="0" smtClean="0"/>
              <a:t> qui </a:t>
            </a:r>
            <a:r>
              <a:rPr lang="en-US" sz="2800" dirty="0" err="1" smtClean="0"/>
              <a:t>cho</a:t>
            </a:r>
            <a:r>
              <a:rPr lang="en-US" sz="2800" dirty="0" smtClean="0"/>
              <a:t> </a:t>
            </a:r>
            <a:r>
              <a:rPr lang="en-US" sz="2800" dirty="0" err="1" smtClean="0"/>
              <a:t>thấy</a:t>
            </a:r>
            <a:r>
              <a:rPr lang="en-US" sz="2800" dirty="0" smtClean="0"/>
              <a:t>, </a:t>
            </a:r>
            <a:r>
              <a:rPr lang="en-US" sz="2800" dirty="0" err="1" smtClean="0"/>
              <a:t>biến</a:t>
            </a:r>
            <a:r>
              <a:rPr lang="en-US" sz="2800" dirty="0" smtClean="0"/>
              <a:t> “</a:t>
            </a:r>
            <a:r>
              <a:rPr lang="vi-VN" sz="2800" dirty="0" smtClean="0"/>
              <a:t>Cơ </a:t>
            </a:r>
            <a:r>
              <a:rPr lang="vi-VN" sz="2800" dirty="0"/>
              <a:t>sở </a:t>
            </a:r>
            <a:r>
              <a:rPr lang="en-US" sz="2800" dirty="0" smtClean="0"/>
              <a:t>HT </a:t>
            </a:r>
            <a:r>
              <a:rPr lang="vi-VN" sz="2800" dirty="0" smtClean="0"/>
              <a:t>phục </a:t>
            </a:r>
            <a:r>
              <a:rPr lang="vi-VN" sz="2800" dirty="0"/>
              <a:t>vụ du lịch (CSHT</a:t>
            </a:r>
            <a:r>
              <a:rPr lang="vi-VN" sz="2800" dirty="0" smtClean="0"/>
              <a:t>)</a:t>
            </a:r>
            <a:r>
              <a:rPr lang="en-US" sz="2800" dirty="0" smtClean="0"/>
              <a:t>”</a:t>
            </a:r>
            <a:r>
              <a:rPr lang="vi-VN" sz="2800" dirty="0" smtClean="0"/>
              <a:t> </a:t>
            </a:r>
            <a:r>
              <a:rPr lang="vi-VN" sz="2800" dirty="0"/>
              <a:t>có </a:t>
            </a:r>
            <a:r>
              <a:rPr lang="en-US" sz="2800" dirty="0" err="1" smtClean="0"/>
              <a:t>hệ</a:t>
            </a:r>
            <a:r>
              <a:rPr lang="en-US" sz="2800" dirty="0" smtClean="0"/>
              <a:t> </a:t>
            </a:r>
            <a:r>
              <a:rPr lang="en-US" sz="2800" dirty="0" err="1" smtClean="0"/>
              <a:t>số</a:t>
            </a:r>
            <a:r>
              <a:rPr lang="en-US" sz="2800" dirty="0" smtClean="0"/>
              <a:t> </a:t>
            </a:r>
            <a:r>
              <a:rPr lang="en-US" sz="2800" dirty="0" err="1" smtClean="0"/>
              <a:t>hồi</a:t>
            </a:r>
            <a:r>
              <a:rPr lang="en-US" sz="2800" dirty="0" smtClean="0"/>
              <a:t> qui </a:t>
            </a:r>
            <a:r>
              <a:rPr lang="en-US" sz="2800" dirty="0" err="1" smtClean="0"/>
              <a:t>chuẩn</a:t>
            </a:r>
            <a:r>
              <a:rPr lang="en-US" sz="2800" dirty="0" smtClean="0"/>
              <a:t> </a:t>
            </a:r>
            <a:r>
              <a:rPr lang="en-US" sz="2800" dirty="0" err="1" smtClean="0"/>
              <a:t>hóa</a:t>
            </a:r>
            <a:r>
              <a:rPr lang="en-US" sz="2800" dirty="0" smtClean="0"/>
              <a:t> </a:t>
            </a:r>
            <a:r>
              <a:rPr lang="en-US" sz="2800" dirty="0"/>
              <a:t>β (</a:t>
            </a:r>
            <a:r>
              <a:rPr lang="en-US" sz="2800" dirty="0" smtClean="0"/>
              <a:t>CSHT)</a:t>
            </a:r>
            <a:r>
              <a:rPr lang="vi-VN" sz="2800" dirty="0" smtClean="0"/>
              <a:t> </a:t>
            </a:r>
            <a:r>
              <a:rPr lang="vi-VN" sz="2800" dirty="0"/>
              <a:t>= </a:t>
            </a:r>
            <a:r>
              <a:rPr lang="en-US" sz="2800" dirty="0" smtClean="0"/>
              <a:t>-</a:t>
            </a:r>
            <a:r>
              <a:rPr lang="vi-VN" sz="2800" dirty="0" smtClean="0"/>
              <a:t>0,528 </a:t>
            </a:r>
            <a:r>
              <a:rPr lang="vi-VN" sz="2800" dirty="0"/>
              <a:t>không có ý nghĩa thống kê. Điều này có thể giải thích </a:t>
            </a:r>
            <a:r>
              <a:rPr lang="en-US" sz="2800" dirty="0" err="1" smtClean="0"/>
              <a:t>là</a:t>
            </a:r>
            <a:r>
              <a:rPr lang="en-US" sz="2800" dirty="0" smtClean="0"/>
              <a:t> </a:t>
            </a:r>
            <a:r>
              <a:rPr lang="vi-VN" sz="2800" dirty="0" smtClean="0"/>
              <a:t>khách </a:t>
            </a:r>
            <a:r>
              <a:rPr lang="vi-VN" sz="2800" dirty="0"/>
              <a:t>du lịch đến Đắk Nông chưa quan tâm nhiều đến các </a:t>
            </a:r>
            <a:r>
              <a:rPr lang="en-US" sz="2800" dirty="0" err="1" smtClean="0"/>
              <a:t>yếu</a:t>
            </a:r>
            <a:r>
              <a:rPr lang="en-US" sz="2800" dirty="0" smtClean="0"/>
              <a:t> </a:t>
            </a:r>
            <a:r>
              <a:rPr lang="en-US" sz="2800" dirty="0" err="1" smtClean="0"/>
              <a:t>tố</a:t>
            </a:r>
            <a:r>
              <a:rPr lang="en-US" sz="2800" dirty="0" smtClean="0"/>
              <a:t> CSHT </a:t>
            </a:r>
            <a:r>
              <a:rPr lang="vi-VN" sz="2800" dirty="0" smtClean="0"/>
              <a:t>phục </a:t>
            </a:r>
            <a:r>
              <a:rPr lang="vi-VN" sz="2800" dirty="0"/>
              <a:t>vụ du lịch mà chủ yếu tập trung vào những tài nguyên sẵn có tại Đắk Nông hoặc có thể họ chấp nhận những khó khăn thiếu thốn về cơ sở hạ tầng  phục vụ du lịch nhưng họ thích khám phá tiềm năng Đắk Nông. </a:t>
            </a:r>
            <a:r>
              <a:rPr lang="vi-VN" sz="2800" i="1" dirty="0">
                <a:solidFill>
                  <a:srgbClr val="0070C0"/>
                </a:solidFill>
              </a:rPr>
              <a:t>Tuy vậy, </a:t>
            </a:r>
            <a:r>
              <a:rPr lang="en-US" sz="2800" i="1" dirty="0" smtClean="0">
                <a:solidFill>
                  <a:srgbClr val="0070C0"/>
                </a:solidFill>
              </a:rPr>
              <a:t>do qui </a:t>
            </a:r>
            <a:r>
              <a:rPr lang="en-US" sz="2800" i="1" dirty="0" err="1" smtClean="0">
                <a:solidFill>
                  <a:srgbClr val="0070C0"/>
                </a:solidFill>
              </a:rPr>
              <a:t>mô</a:t>
            </a:r>
            <a:r>
              <a:rPr lang="en-US" sz="2800" i="1" dirty="0" smtClean="0">
                <a:solidFill>
                  <a:srgbClr val="0070C0"/>
                </a:solidFill>
              </a:rPr>
              <a:t> </a:t>
            </a:r>
            <a:r>
              <a:rPr lang="en-US" sz="2800" i="1" dirty="0" err="1" smtClean="0">
                <a:solidFill>
                  <a:srgbClr val="0070C0"/>
                </a:solidFill>
              </a:rPr>
              <a:t>mẫu</a:t>
            </a:r>
            <a:r>
              <a:rPr lang="en-US" sz="2800" i="1" dirty="0" smtClean="0">
                <a:solidFill>
                  <a:srgbClr val="0070C0"/>
                </a:solidFill>
              </a:rPr>
              <a:t> KS </a:t>
            </a:r>
            <a:r>
              <a:rPr lang="en-US" sz="2800" i="1" dirty="0" err="1" smtClean="0">
                <a:solidFill>
                  <a:srgbClr val="0070C0"/>
                </a:solidFill>
              </a:rPr>
              <a:t>nhỏ</a:t>
            </a:r>
            <a:r>
              <a:rPr lang="en-US" sz="2800" i="1" dirty="0" smtClean="0">
                <a:solidFill>
                  <a:srgbClr val="0070C0"/>
                </a:solidFill>
              </a:rPr>
              <a:t> </a:t>
            </a:r>
            <a:r>
              <a:rPr lang="en-US" sz="2800" i="1" dirty="0" err="1" smtClean="0">
                <a:solidFill>
                  <a:srgbClr val="0070C0"/>
                </a:solidFill>
              </a:rPr>
              <a:t>nên</a:t>
            </a:r>
            <a:r>
              <a:rPr lang="en-US" sz="2800" i="1" dirty="0" smtClean="0">
                <a:solidFill>
                  <a:srgbClr val="0070C0"/>
                </a:solidFill>
              </a:rPr>
              <a:t> </a:t>
            </a:r>
            <a:r>
              <a:rPr lang="vi-VN" sz="2800" i="1" dirty="0" smtClean="0">
                <a:solidFill>
                  <a:srgbClr val="0070C0"/>
                </a:solidFill>
              </a:rPr>
              <a:t>yếu </a:t>
            </a:r>
            <a:r>
              <a:rPr lang="vi-VN" sz="2800" i="1" dirty="0">
                <a:solidFill>
                  <a:srgbClr val="0070C0"/>
                </a:solidFill>
              </a:rPr>
              <a:t>tố này cũng cần nghiên cứu thêm</a:t>
            </a:r>
            <a:r>
              <a:rPr lang="vi-VN" sz="2800" dirty="0"/>
              <a:t>. </a:t>
            </a:r>
          </a:p>
          <a:p>
            <a:pPr algn="just"/>
            <a:r>
              <a:rPr lang="vi-VN" sz="2800" dirty="0"/>
              <a:t>     </a:t>
            </a:r>
            <a:r>
              <a:rPr lang="vi-VN" sz="2800" dirty="0" smtClean="0"/>
              <a:t>Về </a:t>
            </a:r>
            <a:r>
              <a:rPr lang="vi-VN" sz="2800" dirty="0"/>
              <a:t>mô hình hồi quy, R2 hiệu chỉnh = 0,478; điều này có nghĩa là các nhân tố marketing địa phương ảnh hưởng 47,8% đến mức độ thu hút khách du lich ở Đắk Nông.   </a:t>
            </a:r>
          </a:p>
        </p:txBody>
      </p:sp>
    </p:spTree>
    <p:extLst>
      <p:ext uri="{BB962C8B-B14F-4D97-AF65-F5344CB8AC3E}">
        <p14:creationId xmlns:p14="http://schemas.microsoft.com/office/powerpoint/2010/main" val="130842143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66336" y="1195753"/>
            <a:ext cx="10515600" cy="4783015"/>
          </a:xfrm>
        </p:spPr>
        <p:txBody>
          <a:bodyPr>
            <a:noAutofit/>
          </a:bodyPr>
          <a:lstStyle/>
          <a:p>
            <a:pPr marL="0" lvl="0" indent="0" algn="just">
              <a:buNone/>
            </a:pPr>
            <a:endParaRPr lang="en-US" sz="3300" b="1" dirty="0" smtClean="0">
              <a:solidFill>
                <a:srgbClr val="FF0000"/>
              </a:solidFill>
              <a:effectLst/>
            </a:endParaRPr>
          </a:p>
          <a:p>
            <a:pPr marL="0" lvl="0" indent="0" algn="just">
              <a:buNone/>
            </a:pPr>
            <a:endParaRPr lang="en-US" sz="3300" b="1" dirty="0">
              <a:solidFill>
                <a:srgbClr val="FF0000"/>
              </a:solidFill>
              <a:effectLst/>
            </a:endParaRPr>
          </a:p>
        </p:txBody>
      </p:sp>
      <p:sp>
        <p:nvSpPr>
          <p:cNvPr id="9" name="TextBox 8"/>
          <p:cNvSpPr txBox="1"/>
          <p:nvPr/>
        </p:nvSpPr>
        <p:spPr>
          <a:xfrm>
            <a:off x="10311619" y="2518118"/>
            <a:ext cx="281354" cy="369332"/>
          </a:xfrm>
          <a:prstGeom prst="rect">
            <a:avLst/>
          </a:prstGeom>
          <a:noFill/>
        </p:spPr>
        <p:txBody>
          <a:bodyPr wrap="square" rtlCol="0">
            <a:spAutoFit/>
          </a:bodyPr>
          <a:lstStyle/>
          <a:p>
            <a:r>
              <a:rPr lang="en-US" b="1" dirty="0" smtClean="0">
                <a:solidFill>
                  <a:schemeClr val="bg1"/>
                </a:solidFill>
              </a:rPr>
              <a:t>%</a:t>
            </a:r>
            <a:endParaRPr lang="en-US" b="1" dirty="0">
              <a:solidFill>
                <a:schemeClr val="bg1"/>
              </a:solidFill>
            </a:endParaRPr>
          </a:p>
        </p:txBody>
      </p:sp>
      <p:sp>
        <p:nvSpPr>
          <p:cNvPr id="5" name="Title 4"/>
          <p:cNvSpPr>
            <a:spLocks noGrp="1"/>
          </p:cNvSpPr>
          <p:nvPr>
            <p:ph type="title"/>
          </p:nvPr>
        </p:nvSpPr>
        <p:spPr>
          <a:xfrm>
            <a:off x="1021081" y="154744"/>
            <a:ext cx="10515600" cy="545252"/>
          </a:xfrm>
        </p:spPr>
        <p:txBody>
          <a:bodyPr/>
          <a:lstStyle/>
          <a:p>
            <a:r>
              <a:rPr lang="en-US" b="1" dirty="0">
                <a:solidFill>
                  <a:srgbClr val="FF0000"/>
                </a:solidFill>
              </a:rPr>
              <a:t> </a:t>
            </a:r>
            <a:r>
              <a:rPr lang="en-US" b="1" dirty="0" smtClean="0">
                <a:solidFill>
                  <a:srgbClr val="FF0000"/>
                </a:solidFill>
              </a:rPr>
              <a:t>5.5 </a:t>
            </a:r>
            <a:r>
              <a:rPr lang="en-US" b="1" dirty="0" err="1">
                <a:solidFill>
                  <a:srgbClr val="FF0000"/>
                </a:solidFill>
              </a:rPr>
              <a:t>Kết</a:t>
            </a:r>
            <a:r>
              <a:rPr lang="en-US" b="1" dirty="0">
                <a:solidFill>
                  <a:srgbClr val="FF0000"/>
                </a:solidFill>
              </a:rPr>
              <a:t> </a:t>
            </a:r>
            <a:r>
              <a:rPr lang="en-US" b="1" dirty="0" err="1">
                <a:solidFill>
                  <a:srgbClr val="FF0000"/>
                </a:solidFill>
              </a:rPr>
              <a:t>quả</a:t>
            </a:r>
            <a:r>
              <a:rPr lang="en-US" b="1" dirty="0">
                <a:solidFill>
                  <a:srgbClr val="FF0000"/>
                </a:solidFill>
              </a:rPr>
              <a:t> </a:t>
            </a:r>
            <a:r>
              <a:rPr lang="en-US" b="1" dirty="0" err="1" smtClean="0">
                <a:solidFill>
                  <a:srgbClr val="FF0000"/>
                </a:solidFill>
              </a:rPr>
              <a:t>phân</a:t>
            </a:r>
            <a:r>
              <a:rPr lang="en-US" b="1" dirty="0" smtClean="0">
                <a:solidFill>
                  <a:srgbClr val="FF0000"/>
                </a:solidFill>
              </a:rPr>
              <a:t> </a:t>
            </a:r>
            <a:r>
              <a:rPr lang="en-US" b="1" dirty="0" err="1" smtClean="0">
                <a:solidFill>
                  <a:srgbClr val="FF0000"/>
                </a:solidFill>
              </a:rPr>
              <a:t>tích</a:t>
            </a:r>
            <a:r>
              <a:rPr lang="en-US" b="1" dirty="0" smtClean="0">
                <a:solidFill>
                  <a:srgbClr val="FF0000"/>
                </a:solidFill>
              </a:rPr>
              <a:t> </a:t>
            </a:r>
            <a:r>
              <a:rPr lang="en-US" b="1" dirty="0" err="1" smtClean="0">
                <a:solidFill>
                  <a:srgbClr val="FF0000"/>
                </a:solidFill>
              </a:rPr>
              <a:t>định</a:t>
            </a:r>
            <a:r>
              <a:rPr lang="en-US" b="1" dirty="0" smtClean="0">
                <a:solidFill>
                  <a:srgbClr val="FF0000"/>
                </a:solidFill>
              </a:rPr>
              <a:t> </a:t>
            </a:r>
            <a:r>
              <a:rPr lang="en-US" b="1" dirty="0" err="1" smtClean="0">
                <a:solidFill>
                  <a:srgbClr val="FF0000"/>
                </a:solidFill>
              </a:rPr>
              <a:t>lượng</a:t>
            </a:r>
            <a:r>
              <a:rPr lang="en-US" b="1" dirty="0" smtClean="0">
                <a:solidFill>
                  <a:srgbClr val="FF0000"/>
                </a:solidFill>
              </a:rPr>
              <a:t> </a:t>
            </a:r>
            <a:r>
              <a:rPr lang="en-US" b="1" dirty="0" err="1" smtClean="0">
                <a:solidFill>
                  <a:srgbClr val="FF0000"/>
                </a:solidFill>
              </a:rPr>
              <a:t>dữ</a:t>
            </a:r>
            <a:r>
              <a:rPr lang="en-US" b="1" dirty="0" smtClean="0">
                <a:solidFill>
                  <a:srgbClr val="FF0000"/>
                </a:solidFill>
              </a:rPr>
              <a:t> </a:t>
            </a:r>
            <a:r>
              <a:rPr lang="en-US" b="1" dirty="0" err="1" smtClean="0">
                <a:solidFill>
                  <a:srgbClr val="FF0000"/>
                </a:solidFill>
              </a:rPr>
              <a:t>liệu</a:t>
            </a:r>
            <a:r>
              <a:rPr lang="en-US" b="1" dirty="0" smtClean="0">
                <a:solidFill>
                  <a:srgbClr val="FF0000"/>
                </a:solidFill>
              </a:rPr>
              <a:t> KS</a:t>
            </a:r>
            <a:endParaRPr lang="en-US" dirty="0"/>
          </a:p>
        </p:txBody>
      </p:sp>
      <p:sp>
        <p:nvSpPr>
          <p:cNvPr id="8" name="Rectangle 7"/>
          <p:cNvSpPr/>
          <p:nvPr/>
        </p:nvSpPr>
        <p:spPr>
          <a:xfrm>
            <a:off x="1223888" y="1216582"/>
            <a:ext cx="10480432" cy="6001643"/>
          </a:xfrm>
          <a:prstGeom prst="rect">
            <a:avLst/>
          </a:prstGeom>
          <a:solidFill>
            <a:schemeClr val="accent4">
              <a:lumMod val="20000"/>
              <a:lumOff val="80000"/>
            </a:schemeClr>
          </a:solidFill>
        </p:spPr>
        <p:txBody>
          <a:bodyPr wrap="square">
            <a:spAutoFit/>
          </a:bodyPr>
          <a:lstStyle/>
          <a:p>
            <a:r>
              <a:rPr lang="en-US" sz="2400" b="1" dirty="0">
                <a:solidFill>
                  <a:schemeClr val="accent1"/>
                </a:solidFill>
                <a:cs typeface="Arial" panose="020B0604020202020204" pitchFamily="34" charset="0"/>
              </a:rPr>
              <a:t> </a:t>
            </a:r>
            <a:r>
              <a:rPr lang="en-US" sz="2400" b="1" dirty="0" err="1">
                <a:solidFill>
                  <a:schemeClr val="accent1"/>
                </a:solidFill>
                <a:cs typeface="Arial" panose="020B0604020202020204" pitchFamily="34" charset="0"/>
              </a:rPr>
              <a:t>Kết</a:t>
            </a:r>
            <a:r>
              <a:rPr lang="en-US" sz="2400" b="1" dirty="0">
                <a:solidFill>
                  <a:schemeClr val="accent1"/>
                </a:solidFill>
                <a:cs typeface="Arial" panose="020B0604020202020204" pitchFamily="34" charset="0"/>
              </a:rPr>
              <a:t> </a:t>
            </a:r>
            <a:r>
              <a:rPr lang="en-US" sz="2400" b="1" dirty="0" err="1">
                <a:solidFill>
                  <a:schemeClr val="accent1"/>
                </a:solidFill>
                <a:cs typeface="Arial" panose="020B0604020202020204" pitchFamily="34" charset="0"/>
              </a:rPr>
              <a:t>quả</a:t>
            </a:r>
            <a:r>
              <a:rPr lang="en-US" sz="2400" b="1" dirty="0">
                <a:solidFill>
                  <a:schemeClr val="accent1"/>
                </a:solidFill>
                <a:cs typeface="Arial" panose="020B0604020202020204" pitchFamily="34" charset="0"/>
              </a:rPr>
              <a:t> </a:t>
            </a:r>
            <a:r>
              <a:rPr lang="en-US" sz="2400" b="1" dirty="0" err="1">
                <a:solidFill>
                  <a:schemeClr val="accent1"/>
                </a:solidFill>
                <a:cs typeface="Arial" panose="020B0604020202020204" pitchFamily="34" charset="0"/>
              </a:rPr>
              <a:t>phân</a:t>
            </a:r>
            <a:r>
              <a:rPr lang="en-US" sz="2400" b="1" dirty="0">
                <a:solidFill>
                  <a:schemeClr val="accent1"/>
                </a:solidFill>
                <a:cs typeface="Arial" panose="020B0604020202020204" pitchFamily="34" charset="0"/>
              </a:rPr>
              <a:t> </a:t>
            </a:r>
            <a:r>
              <a:rPr lang="en-US" sz="2400" b="1" dirty="0" err="1">
                <a:solidFill>
                  <a:schemeClr val="accent1"/>
                </a:solidFill>
                <a:cs typeface="Arial" panose="020B0604020202020204" pitchFamily="34" charset="0"/>
              </a:rPr>
              <a:t>tích</a:t>
            </a:r>
            <a:r>
              <a:rPr lang="en-US" sz="2400" b="1" dirty="0">
                <a:solidFill>
                  <a:schemeClr val="accent1"/>
                </a:solidFill>
                <a:cs typeface="Arial" panose="020B0604020202020204" pitchFamily="34" charset="0"/>
              </a:rPr>
              <a:t> </a:t>
            </a:r>
            <a:r>
              <a:rPr lang="en-US" sz="2400" b="1" dirty="0" err="1">
                <a:solidFill>
                  <a:schemeClr val="accent1"/>
                </a:solidFill>
                <a:cs typeface="Arial" panose="020B0604020202020204" pitchFamily="34" charset="0"/>
              </a:rPr>
              <a:t>hồi</a:t>
            </a:r>
            <a:r>
              <a:rPr lang="en-US" sz="2400" b="1" dirty="0">
                <a:solidFill>
                  <a:schemeClr val="accent1"/>
                </a:solidFill>
                <a:cs typeface="Arial" panose="020B0604020202020204" pitchFamily="34" charset="0"/>
              </a:rPr>
              <a:t> qui </a:t>
            </a:r>
            <a:r>
              <a:rPr lang="en-US" sz="2400" b="1" dirty="0" err="1">
                <a:solidFill>
                  <a:schemeClr val="accent1"/>
                </a:solidFill>
                <a:cs typeface="Arial" panose="020B0604020202020204" pitchFamily="34" charset="0"/>
              </a:rPr>
              <a:t>các</a:t>
            </a:r>
            <a:r>
              <a:rPr lang="en-US" sz="2400" b="1" dirty="0">
                <a:solidFill>
                  <a:schemeClr val="accent1"/>
                </a:solidFill>
                <a:cs typeface="Arial" panose="020B0604020202020204" pitchFamily="34" charset="0"/>
              </a:rPr>
              <a:t> </a:t>
            </a:r>
            <a:r>
              <a:rPr lang="en-US" sz="2400" b="1" dirty="0" err="1">
                <a:solidFill>
                  <a:schemeClr val="accent1"/>
                </a:solidFill>
                <a:cs typeface="Arial" panose="020B0604020202020204" pitchFamily="34" charset="0"/>
              </a:rPr>
              <a:t>yếu</a:t>
            </a:r>
            <a:r>
              <a:rPr lang="en-US" sz="2400" b="1" dirty="0">
                <a:solidFill>
                  <a:schemeClr val="accent1"/>
                </a:solidFill>
                <a:cs typeface="Arial" panose="020B0604020202020204" pitchFamily="34" charset="0"/>
              </a:rPr>
              <a:t> </a:t>
            </a:r>
            <a:r>
              <a:rPr lang="en-US" sz="2400" b="1" dirty="0" err="1">
                <a:solidFill>
                  <a:schemeClr val="accent1"/>
                </a:solidFill>
                <a:cs typeface="Arial" panose="020B0604020202020204" pitchFamily="34" charset="0"/>
              </a:rPr>
              <a:t>tố</a:t>
            </a:r>
            <a:r>
              <a:rPr lang="en-US" sz="2400" b="1" dirty="0">
                <a:solidFill>
                  <a:schemeClr val="accent1"/>
                </a:solidFill>
                <a:cs typeface="Arial" panose="020B0604020202020204" pitchFamily="34" charset="0"/>
              </a:rPr>
              <a:t> </a:t>
            </a:r>
            <a:r>
              <a:rPr lang="en-US" sz="2400" b="1" dirty="0" err="1">
                <a:solidFill>
                  <a:schemeClr val="accent1"/>
                </a:solidFill>
                <a:cs typeface="Arial" panose="020B0604020202020204" pitchFamily="34" charset="0"/>
              </a:rPr>
              <a:t>ảnh</a:t>
            </a:r>
            <a:r>
              <a:rPr lang="en-US" sz="2400" b="1" dirty="0">
                <a:solidFill>
                  <a:schemeClr val="accent1"/>
                </a:solidFill>
                <a:cs typeface="Arial" panose="020B0604020202020204" pitchFamily="34" charset="0"/>
              </a:rPr>
              <a:t> </a:t>
            </a:r>
            <a:r>
              <a:rPr lang="en-US" sz="2400" b="1" dirty="0" err="1">
                <a:solidFill>
                  <a:schemeClr val="accent1"/>
                </a:solidFill>
                <a:cs typeface="Arial" panose="020B0604020202020204" pitchFamily="34" charset="0"/>
              </a:rPr>
              <a:t>hưởng</a:t>
            </a:r>
            <a:r>
              <a:rPr lang="en-US" sz="2400" b="1" dirty="0">
                <a:solidFill>
                  <a:schemeClr val="accent1"/>
                </a:solidFill>
                <a:cs typeface="Arial" panose="020B0604020202020204" pitchFamily="34" charset="0"/>
              </a:rPr>
              <a:t> </a:t>
            </a:r>
            <a:r>
              <a:rPr lang="en-US" sz="2400" b="1" dirty="0" err="1">
                <a:solidFill>
                  <a:schemeClr val="accent1"/>
                </a:solidFill>
                <a:cs typeface="Arial" panose="020B0604020202020204" pitchFamily="34" charset="0"/>
              </a:rPr>
              <a:t>đến</a:t>
            </a:r>
            <a:r>
              <a:rPr lang="en-US" sz="2400" b="1" dirty="0">
                <a:solidFill>
                  <a:schemeClr val="accent1"/>
                </a:solidFill>
                <a:cs typeface="Arial" panose="020B0604020202020204" pitchFamily="34" charset="0"/>
              </a:rPr>
              <a:t> </a:t>
            </a:r>
            <a:r>
              <a:rPr lang="en-US" sz="2400" b="1" dirty="0" err="1">
                <a:solidFill>
                  <a:schemeClr val="accent1"/>
                </a:solidFill>
                <a:cs typeface="Arial" panose="020B0604020202020204" pitchFamily="34" charset="0"/>
              </a:rPr>
              <a:t>thu</a:t>
            </a:r>
            <a:r>
              <a:rPr lang="en-US" sz="2400" b="1" dirty="0">
                <a:solidFill>
                  <a:schemeClr val="accent1"/>
                </a:solidFill>
                <a:cs typeface="Arial" panose="020B0604020202020204" pitchFamily="34" charset="0"/>
              </a:rPr>
              <a:t> </a:t>
            </a:r>
            <a:r>
              <a:rPr lang="en-US" sz="2400" b="1" dirty="0" err="1">
                <a:solidFill>
                  <a:schemeClr val="accent1"/>
                </a:solidFill>
                <a:cs typeface="Arial" panose="020B0604020202020204" pitchFamily="34" charset="0"/>
              </a:rPr>
              <a:t>hút</a:t>
            </a:r>
            <a:r>
              <a:rPr lang="en-US" sz="2400" b="1" dirty="0">
                <a:solidFill>
                  <a:schemeClr val="accent1"/>
                </a:solidFill>
                <a:cs typeface="Arial" panose="020B0604020202020204" pitchFamily="34" charset="0"/>
              </a:rPr>
              <a:t> DL ở </a:t>
            </a:r>
            <a:r>
              <a:rPr lang="en-US" sz="2400" b="1" dirty="0" err="1">
                <a:solidFill>
                  <a:schemeClr val="accent1"/>
                </a:solidFill>
                <a:cs typeface="Arial" panose="020B0604020202020204" pitchFamily="34" charset="0"/>
              </a:rPr>
              <a:t>Đăk</a:t>
            </a:r>
            <a:r>
              <a:rPr lang="en-US" sz="2400" b="1" dirty="0">
                <a:solidFill>
                  <a:schemeClr val="accent1"/>
                </a:solidFill>
                <a:cs typeface="Arial" panose="020B0604020202020204" pitchFamily="34" charset="0"/>
              </a:rPr>
              <a:t> </a:t>
            </a:r>
            <a:r>
              <a:rPr lang="en-US" sz="2400" b="1" dirty="0" err="1">
                <a:solidFill>
                  <a:schemeClr val="accent1"/>
                </a:solidFill>
                <a:cs typeface="Arial" panose="020B0604020202020204" pitchFamily="34" charset="0"/>
              </a:rPr>
              <a:t>Nông</a:t>
            </a:r>
            <a:r>
              <a:rPr lang="en-US" sz="2400" b="1" dirty="0" smtClean="0">
                <a:solidFill>
                  <a:schemeClr val="accent1"/>
                </a:solidFill>
                <a:cs typeface="Arial" panose="020B0604020202020204" pitchFamily="34" charset="0"/>
              </a:rPr>
              <a:t>:</a:t>
            </a:r>
          </a:p>
          <a:p>
            <a:r>
              <a:rPr lang="en-US" sz="2400" b="1" dirty="0" smtClean="0">
                <a:solidFill>
                  <a:schemeClr val="accent1"/>
                </a:solidFill>
                <a:cs typeface="Arial" panose="020B0604020202020204" pitchFamily="34" charset="0"/>
              </a:rPr>
              <a:t>                          </a:t>
            </a:r>
            <a:r>
              <a:rPr lang="en-US" sz="2800" dirty="0" err="1" smtClean="0">
                <a:solidFill>
                  <a:srgbClr val="C00000"/>
                </a:solidFill>
                <a:cs typeface="Arial" panose="020B0604020202020204" pitchFamily="34" charset="0"/>
              </a:rPr>
              <a:t>Bảng</a:t>
            </a:r>
            <a:r>
              <a:rPr lang="en-US" sz="2800" dirty="0" smtClean="0">
                <a:solidFill>
                  <a:srgbClr val="C00000"/>
                </a:solidFill>
                <a:cs typeface="Arial" panose="020B0604020202020204" pitchFamily="34" charset="0"/>
              </a:rPr>
              <a:t> 5.2: </a:t>
            </a:r>
            <a:r>
              <a:rPr lang="en-US" sz="2800" dirty="0" err="1" smtClean="0">
                <a:solidFill>
                  <a:srgbClr val="C00000"/>
                </a:solidFill>
                <a:cs typeface="Arial" panose="020B0604020202020204" pitchFamily="34" charset="0"/>
              </a:rPr>
              <a:t>Kết</a:t>
            </a:r>
            <a:r>
              <a:rPr lang="en-US" sz="2800" dirty="0" smtClean="0">
                <a:solidFill>
                  <a:srgbClr val="C00000"/>
                </a:solidFill>
                <a:cs typeface="Arial" panose="020B0604020202020204" pitchFamily="34" charset="0"/>
              </a:rPr>
              <a:t> </a:t>
            </a:r>
            <a:r>
              <a:rPr lang="en-US" sz="2800" dirty="0" err="1" smtClean="0">
                <a:solidFill>
                  <a:srgbClr val="C00000"/>
                </a:solidFill>
                <a:cs typeface="Arial" panose="020B0604020202020204" pitchFamily="34" charset="0"/>
              </a:rPr>
              <a:t>quả</a:t>
            </a:r>
            <a:r>
              <a:rPr lang="en-US" sz="2800" dirty="0" smtClean="0">
                <a:solidFill>
                  <a:srgbClr val="C00000"/>
                </a:solidFill>
                <a:cs typeface="Arial" panose="020B0604020202020204" pitchFamily="34" charset="0"/>
              </a:rPr>
              <a:t> </a:t>
            </a:r>
            <a:r>
              <a:rPr lang="en-US" sz="2800" dirty="0" err="1" smtClean="0">
                <a:solidFill>
                  <a:srgbClr val="C00000"/>
                </a:solidFill>
                <a:cs typeface="Arial" panose="020B0604020202020204" pitchFamily="34" charset="0"/>
              </a:rPr>
              <a:t>hồi</a:t>
            </a:r>
            <a:r>
              <a:rPr lang="en-US" sz="2800" dirty="0" smtClean="0">
                <a:solidFill>
                  <a:srgbClr val="C00000"/>
                </a:solidFill>
                <a:cs typeface="Arial" panose="020B0604020202020204" pitchFamily="34" charset="0"/>
              </a:rPr>
              <a:t> qui </a:t>
            </a:r>
          </a:p>
          <a:p>
            <a:endParaRPr lang="en-US" b="1" dirty="0">
              <a:solidFill>
                <a:schemeClr val="accent1"/>
              </a:solidFill>
              <a:cs typeface="Arial" panose="020B0604020202020204" pitchFamily="34" charset="0"/>
            </a:endParaRPr>
          </a:p>
          <a:p>
            <a:endParaRPr lang="en-US" b="1" dirty="0" smtClean="0">
              <a:solidFill>
                <a:schemeClr val="accent1"/>
              </a:solidFill>
              <a:cs typeface="Arial" panose="020B0604020202020204" pitchFamily="34" charset="0"/>
            </a:endParaRPr>
          </a:p>
          <a:p>
            <a:endParaRPr lang="en-US" b="1" dirty="0">
              <a:solidFill>
                <a:schemeClr val="accent1"/>
              </a:solidFill>
              <a:cs typeface="Arial" panose="020B0604020202020204" pitchFamily="34" charset="0"/>
            </a:endParaRPr>
          </a:p>
          <a:p>
            <a:endParaRPr lang="en-US" b="1" dirty="0" smtClean="0">
              <a:solidFill>
                <a:schemeClr val="accent1"/>
              </a:solidFill>
              <a:cs typeface="Arial" panose="020B0604020202020204" pitchFamily="34" charset="0"/>
            </a:endParaRPr>
          </a:p>
          <a:p>
            <a:endParaRPr lang="en-US" b="1" dirty="0">
              <a:solidFill>
                <a:schemeClr val="accent1"/>
              </a:solidFill>
              <a:cs typeface="Arial" panose="020B0604020202020204" pitchFamily="34" charset="0"/>
            </a:endParaRPr>
          </a:p>
          <a:p>
            <a:endParaRPr lang="en-US" b="1" dirty="0" smtClean="0">
              <a:solidFill>
                <a:schemeClr val="accent1"/>
              </a:solidFill>
              <a:cs typeface="Arial" panose="020B0604020202020204" pitchFamily="34" charset="0"/>
            </a:endParaRPr>
          </a:p>
          <a:p>
            <a:endParaRPr lang="en-US" b="1" dirty="0">
              <a:solidFill>
                <a:schemeClr val="accent1"/>
              </a:solidFill>
              <a:cs typeface="Arial" panose="020B0604020202020204" pitchFamily="34" charset="0"/>
            </a:endParaRPr>
          </a:p>
          <a:p>
            <a:endParaRPr lang="en-US" b="1" dirty="0" smtClean="0">
              <a:solidFill>
                <a:schemeClr val="accent1"/>
              </a:solidFill>
              <a:cs typeface="Arial" panose="020B0604020202020204" pitchFamily="34" charset="0"/>
            </a:endParaRPr>
          </a:p>
          <a:p>
            <a:endParaRPr lang="en-US" b="1" dirty="0">
              <a:solidFill>
                <a:schemeClr val="accent1"/>
              </a:solidFill>
              <a:cs typeface="Arial" panose="020B0604020202020204" pitchFamily="34" charset="0"/>
            </a:endParaRPr>
          </a:p>
          <a:p>
            <a:endParaRPr lang="en-US" b="1" dirty="0" smtClean="0">
              <a:solidFill>
                <a:schemeClr val="accent1"/>
              </a:solidFill>
              <a:cs typeface="Arial" panose="020B0604020202020204" pitchFamily="34" charset="0"/>
            </a:endParaRPr>
          </a:p>
          <a:p>
            <a:endParaRPr lang="en-US" b="1" dirty="0">
              <a:solidFill>
                <a:schemeClr val="accent1"/>
              </a:solidFill>
              <a:cs typeface="Arial" panose="020B0604020202020204" pitchFamily="34" charset="0"/>
            </a:endParaRPr>
          </a:p>
          <a:p>
            <a:endParaRPr lang="en-US" b="1" dirty="0" smtClean="0">
              <a:solidFill>
                <a:schemeClr val="accent1"/>
              </a:solidFill>
              <a:cs typeface="Arial" panose="020B0604020202020204" pitchFamily="34" charset="0"/>
            </a:endParaRPr>
          </a:p>
          <a:p>
            <a:endParaRPr lang="en-US" b="1" dirty="0">
              <a:solidFill>
                <a:schemeClr val="accent1"/>
              </a:solidFill>
              <a:cs typeface="Arial" panose="020B0604020202020204" pitchFamily="34" charset="0"/>
            </a:endParaRPr>
          </a:p>
          <a:p>
            <a:endParaRPr lang="en-US" b="1" dirty="0" smtClean="0">
              <a:solidFill>
                <a:schemeClr val="accent1"/>
              </a:solidFill>
              <a:cs typeface="Arial" panose="020B0604020202020204" pitchFamily="34" charset="0"/>
            </a:endParaRPr>
          </a:p>
          <a:p>
            <a:endParaRPr lang="en-US" b="1" dirty="0" smtClean="0">
              <a:solidFill>
                <a:schemeClr val="accent1"/>
              </a:solidFill>
              <a:cs typeface="Arial" panose="020B0604020202020204" pitchFamily="34" charset="0"/>
            </a:endParaRPr>
          </a:p>
          <a:p>
            <a:endParaRPr lang="en-US" b="1" dirty="0">
              <a:solidFill>
                <a:schemeClr val="accent1"/>
              </a:solidFill>
              <a:cs typeface="Arial" panose="020B0604020202020204" pitchFamily="34" charset="0"/>
            </a:endParaRPr>
          </a:p>
          <a:p>
            <a:endParaRPr lang="vi-VN" dirty="0"/>
          </a:p>
        </p:txBody>
      </p:sp>
      <p:pic>
        <p:nvPicPr>
          <p:cNvPr id="2" name="Picture 1"/>
          <p:cNvPicPr>
            <a:picLocks noChangeAspect="1"/>
          </p:cNvPicPr>
          <p:nvPr/>
        </p:nvPicPr>
        <p:blipFill>
          <a:blip r:embed="rId3">
            <a:duotone>
              <a:schemeClr val="accent1">
                <a:shade val="45000"/>
                <a:satMod val="135000"/>
              </a:schemeClr>
              <a:prstClr val="white"/>
            </a:duotone>
          </a:blip>
          <a:stretch>
            <a:fillRect/>
          </a:stretch>
        </p:blipFill>
        <p:spPr>
          <a:xfrm>
            <a:off x="2067597" y="2706221"/>
            <a:ext cx="8680120" cy="4313558"/>
          </a:xfrm>
          <a:prstGeom prst="rect">
            <a:avLst/>
          </a:prstGeom>
        </p:spPr>
      </p:pic>
    </p:spTree>
    <p:extLst>
      <p:ext uri="{BB962C8B-B14F-4D97-AF65-F5344CB8AC3E}">
        <p14:creationId xmlns:p14="http://schemas.microsoft.com/office/powerpoint/2010/main" val="382763693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66336" y="1195753"/>
            <a:ext cx="10515600" cy="4783015"/>
          </a:xfrm>
        </p:spPr>
        <p:txBody>
          <a:bodyPr>
            <a:noAutofit/>
          </a:bodyPr>
          <a:lstStyle/>
          <a:p>
            <a:pPr marL="0" lvl="0" indent="0" algn="just">
              <a:buNone/>
            </a:pPr>
            <a:endParaRPr lang="en-US" sz="3300" b="1" dirty="0" smtClean="0">
              <a:solidFill>
                <a:srgbClr val="FF0000"/>
              </a:solidFill>
              <a:effectLst/>
            </a:endParaRPr>
          </a:p>
          <a:p>
            <a:pPr marL="0" lvl="0" indent="0" algn="just">
              <a:buNone/>
            </a:pPr>
            <a:endParaRPr lang="en-US" sz="3300" b="1" dirty="0">
              <a:solidFill>
                <a:srgbClr val="FF0000"/>
              </a:solidFill>
              <a:effectLst/>
            </a:endParaRPr>
          </a:p>
        </p:txBody>
      </p:sp>
      <p:sp>
        <p:nvSpPr>
          <p:cNvPr id="9" name="TextBox 8"/>
          <p:cNvSpPr txBox="1"/>
          <p:nvPr/>
        </p:nvSpPr>
        <p:spPr>
          <a:xfrm>
            <a:off x="10311619" y="2518118"/>
            <a:ext cx="281354" cy="369332"/>
          </a:xfrm>
          <a:prstGeom prst="rect">
            <a:avLst/>
          </a:prstGeom>
          <a:noFill/>
        </p:spPr>
        <p:txBody>
          <a:bodyPr wrap="square" rtlCol="0">
            <a:spAutoFit/>
          </a:bodyPr>
          <a:lstStyle/>
          <a:p>
            <a:r>
              <a:rPr lang="en-US" b="1" dirty="0" smtClean="0">
                <a:solidFill>
                  <a:schemeClr val="bg1"/>
                </a:solidFill>
              </a:rPr>
              <a:t>%</a:t>
            </a:r>
            <a:endParaRPr lang="en-US" b="1" dirty="0">
              <a:solidFill>
                <a:schemeClr val="bg1"/>
              </a:solidFill>
            </a:endParaRPr>
          </a:p>
        </p:txBody>
      </p:sp>
      <p:sp>
        <p:nvSpPr>
          <p:cNvPr id="5" name="Title 4"/>
          <p:cNvSpPr>
            <a:spLocks noGrp="1"/>
          </p:cNvSpPr>
          <p:nvPr>
            <p:ph type="title"/>
          </p:nvPr>
        </p:nvSpPr>
        <p:spPr>
          <a:xfrm>
            <a:off x="1021081" y="154744"/>
            <a:ext cx="10515600" cy="545252"/>
          </a:xfrm>
        </p:spPr>
        <p:txBody>
          <a:bodyPr/>
          <a:lstStyle/>
          <a:p>
            <a:r>
              <a:rPr lang="en-US" b="1" dirty="0">
                <a:solidFill>
                  <a:srgbClr val="FF0000"/>
                </a:solidFill>
              </a:rPr>
              <a:t> </a:t>
            </a:r>
            <a:r>
              <a:rPr lang="en-US" b="1" dirty="0" smtClean="0">
                <a:solidFill>
                  <a:srgbClr val="FF0000"/>
                </a:solidFill>
              </a:rPr>
              <a:t>5.5 </a:t>
            </a:r>
            <a:r>
              <a:rPr lang="en-US" b="1" dirty="0" err="1">
                <a:solidFill>
                  <a:srgbClr val="FF0000"/>
                </a:solidFill>
              </a:rPr>
              <a:t>Kết</a:t>
            </a:r>
            <a:r>
              <a:rPr lang="en-US" b="1" dirty="0">
                <a:solidFill>
                  <a:srgbClr val="FF0000"/>
                </a:solidFill>
              </a:rPr>
              <a:t> </a:t>
            </a:r>
            <a:r>
              <a:rPr lang="en-US" b="1" dirty="0" err="1">
                <a:solidFill>
                  <a:srgbClr val="FF0000"/>
                </a:solidFill>
              </a:rPr>
              <a:t>quả</a:t>
            </a:r>
            <a:r>
              <a:rPr lang="en-US" b="1" dirty="0">
                <a:solidFill>
                  <a:srgbClr val="FF0000"/>
                </a:solidFill>
              </a:rPr>
              <a:t> </a:t>
            </a:r>
            <a:r>
              <a:rPr lang="en-US" b="1" dirty="0" err="1" smtClean="0">
                <a:solidFill>
                  <a:srgbClr val="FF0000"/>
                </a:solidFill>
              </a:rPr>
              <a:t>phân</a:t>
            </a:r>
            <a:r>
              <a:rPr lang="en-US" b="1" dirty="0" smtClean="0">
                <a:solidFill>
                  <a:srgbClr val="FF0000"/>
                </a:solidFill>
              </a:rPr>
              <a:t> </a:t>
            </a:r>
            <a:r>
              <a:rPr lang="en-US" b="1" dirty="0" err="1" smtClean="0">
                <a:solidFill>
                  <a:srgbClr val="FF0000"/>
                </a:solidFill>
              </a:rPr>
              <a:t>tích</a:t>
            </a:r>
            <a:r>
              <a:rPr lang="en-US" b="1" dirty="0" smtClean="0">
                <a:solidFill>
                  <a:srgbClr val="FF0000"/>
                </a:solidFill>
              </a:rPr>
              <a:t> </a:t>
            </a:r>
            <a:r>
              <a:rPr lang="en-US" b="1" dirty="0" err="1" smtClean="0">
                <a:solidFill>
                  <a:srgbClr val="FF0000"/>
                </a:solidFill>
              </a:rPr>
              <a:t>định</a:t>
            </a:r>
            <a:r>
              <a:rPr lang="en-US" b="1" dirty="0" smtClean="0">
                <a:solidFill>
                  <a:srgbClr val="FF0000"/>
                </a:solidFill>
              </a:rPr>
              <a:t> </a:t>
            </a:r>
            <a:r>
              <a:rPr lang="en-US" b="1" dirty="0" err="1" smtClean="0">
                <a:solidFill>
                  <a:srgbClr val="FF0000"/>
                </a:solidFill>
              </a:rPr>
              <a:t>lượng</a:t>
            </a:r>
            <a:r>
              <a:rPr lang="en-US" b="1" dirty="0" smtClean="0">
                <a:solidFill>
                  <a:srgbClr val="FF0000"/>
                </a:solidFill>
              </a:rPr>
              <a:t> </a:t>
            </a:r>
            <a:r>
              <a:rPr lang="en-US" b="1" dirty="0" err="1" smtClean="0">
                <a:solidFill>
                  <a:srgbClr val="FF0000"/>
                </a:solidFill>
              </a:rPr>
              <a:t>dữ</a:t>
            </a:r>
            <a:r>
              <a:rPr lang="en-US" b="1" dirty="0" smtClean="0">
                <a:solidFill>
                  <a:srgbClr val="FF0000"/>
                </a:solidFill>
              </a:rPr>
              <a:t> </a:t>
            </a:r>
            <a:r>
              <a:rPr lang="en-US" b="1" dirty="0" err="1" smtClean="0">
                <a:solidFill>
                  <a:srgbClr val="FF0000"/>
                </a:solidFill>
              </a:rPr>
              <a:t>liệu</a:t>
            </a:r>
            <a:r>
              <a:rPr lang="en-US" b="1" dirty="0" smtClean="0">
                <a:solidFill>
                  <a:srgbClr val="FF0000"/>
                </a:solidFill>
              </a:rPr>
              <a:t> KS</a:t>
            </a:r>
            <a:endParaRPr lang="en-US" dirty="0"/>
          </a:p>
        </p:txBody>
      </p:sp>
      <p:sp>
        <p:nvSpPr>
          <p:cNvPr id="8" name="Rectangle 7"/>
          <p:cNvSpPr/>
          <p:nvPr/>
        </p:nvSpPr>
        <p:spPr>
          <a:xfrm>
            <a:off x="1181685" y="1047769"/>
            <a:ext cx="10480432" cy="10002738"/>
          </a:xfrm>
          <a:prstGeom prst="rect">
            <a:avLst/>
          </a:prstGeom>
          <a:solidFill>
            <a:schemeClr val="accent4">
              <a:lumMod val="20000"/>
              <a:lumOff val="80000"/>
            </a:schemeClr>
          </a:solidFill>
        </p:spPr>
        <p:txBody>
          <a:bodyPr wrap="square">
            <a:spAutoFit/>
          </a:bodyPr>
          <a:lstStyle/>
          <a:p>
            <a:pPr algn="just"/>
            <a:r>
              <a:rPr lang="en-US" sz="2400" b="1" dirty="0">
                <a:solidFill>
                  <a:schemeClr val="accent1"/>
                </a:solidFill>
                <a:cs typeface="Arial" panose="020B0604020202020204" pitchFamily="34" charset="0"/>
              </a:rPr>
              <a:t> </a:t>
            </a:r>
            <a:r>
              <a:rPr lang="en-US" sz="2400" b="1" dirty="0" smtClean="0">
                <a:solidFill>
                  <a:schemeClr val="accent1"/>
                </a:solidFill>
                <a:cs typeface="Arial" panose="020B0604020202020204" pitchFamily="34" charset="0"/>
              </a:rPr>
              <a:t>   </a:t>
            </a:r>
            <a:r>
              <a:rPr lang="en-US" sz="3400" dirty="0" err="1" smtClean="0">
                <a:solidFill>
                  <a:schemeClr val="accent1"/>
                </a:solidFill>
                <a:cs typeface="Arial" panose="020B0604020202020204" pitchFamily="34" charset="0"/>
              </a:rPr>
              <a:t>Kết</a:t>
            </a:r>
            <a:r>
              <a:rPr lang="en-US" sz="3400" dirty="0" smtClean="0">
                <a:solidFill>
                  <a:schemeClr val="accent1"/>
                </a:solidFill>
                <a:cs typeface="Arial" panose="020B0604020202020204" pitchFamily="34" charset="0"/>
              </a:rPr>
              <a:t> </a:t>
            </a:r>
            <a:r>
              <a:rPr lang="en-US" sz="3400" dirty="0" err="1">
                <a:solidFill>
                  <a:schemeClr val="accent1"/>
                </a:solidFill>
                <a:cs typeface="Arial" panose="020B0604020202020204" pitchFamily="34" charset="0"/>
              </a:rPr>
              <a:t>quả</a:t>
            </a:r>
            <a:r>
              <a:rPr lang="en-US" sz="3400" dirty="0">
                <a:solidFill>
                  <a:schemeClr val="accent1"/>
                </a:solidFill>
                <a:cs typeface="Arial" panose="020B0604020202020204" pitchFamily="34" charset="0"/>
              </a:rPr>
              <a:t> </a:t>
            </a:r>
            <a:r>
              <a:rPr lang="en-US" sz="3400" dirty="0" err="1">
                <a:solidFill>
                  <a:schemeClr val="accent1"/>
                </a:solidFill>
                <a:cs typeface="Arial" panose="020B0604020202020204" pitchFamily="34" charset="0"/>
              </a:rPr>
              <a:t>phân</a:t>
            </a:r>
            <a:r>
              <a:rPr lang="en-US" sz="3400" dirty="0">
                <a:solidFill>
                  <a:schemeClr val="accent1"/>
                </a:solidFill>
                <a:cs typeface="Arial" panose="020B0604020202020204" pitchFamily="34" charset="0"/>
              </a:rPr>
              <a:t> </a:t>
            </a:r>
            <a:r>
              <a:rPr lang="en-US" sz="3400" dirty="0" err="1">
                <a:solidFill>
                  <a:schemeClr val="accent1"/>
                </a:solidFill>
                <a:cs typeface="Arial" panose="020B0604020202020204" pitchFamily="34" charset="0"/>
              </a:rPr>
              <a:t>tích</a:t>
            </a:r>
            <a:r>
              <a:rPr lang="en-US" sz="3400" dirty="0">
                <a:solidFill>
                  <a:schemeClr val="accent1"/>
                </a:solidFill>
                <a:cs typeface="Arial" panose="020B0604020202020204" pitchFamily="34" charset="0"/>
              </a:rPr>
              <a:t> </a:t>
            </a:r>
            <a:r>
              <a:rPr lang="en-US" sz="3400" dirty="0" err="1">
                <a:solidFill>
                  <a:schemeClr val="accent1"/>
                </a:solidFill>
                <a:cs typeface="Arial" panose="020B0604020202020204" pitchFamily="34" charset="0"/>
              </a:rPr>
              <a:t>hồi</a:t>
            </a:r>
            <a:r>
              <a:rPr lang="en-US" sz="3400" dirty="0">
                <a:solidFill>
                  <a:schemeClr val="accent1"/>
                </a:solidFill>
                <a:cs typeface="Arial" panose="020B0604020202020204" pitchFamily="34" charset="0"/>
              </a:rPr>
              <a:t> qui </a:t>
            </a:r>
            <a:r>
              <a:rPr lang="en-US" sz="3400" dirty="0" err="1">
                <a:solidFill>
                  <a:schemeClr val="accent1"/>
                </a:solidFill>
                <a:cs typeface="Arial" panose="020B0604020202020204" pitchFamily="34" charset="0"/>
              </a:rPr>
              <a:t>các</a:t>
            </a:r>
            <a:r>
              <a:rPr lang="en-US" sz="3400" dirty="0">
                <a:solidFill>
                  <a:schemeClr val="accent1"/>
                </a:solidFill>
                <a:cs typeface="Arial" panose="020B0604020202020204" pitchFamily="34" charset="0"/>
              </a:rPr>
              <a:t> </a:t>
            </a:r>
            <a:r>
              <a:rPr lang="en-US" sz="3400" dirty="0" err="1">
                <a:solidFill>
                  <a:schemeClr val="accent1"/>
                </a:solidFill>
                <a:cs typeface="Arial" panose="020B0604020202020204" pitchFamily="34" charset="0"/>
              </a:rPr>
              <a:t>yếu</a:t>
            </a:r>
            <a:r>
              <a:rPr lang="en-US" sz="3400" dirty="0">
                <a:solidFill>
                  <a:schemeClr val="accent1"/>
                </a:solidFill>
                <a:cs typeface="Arial" panose="020B0604020202020204" pitchFamily="34" charset="0"/>
              </a:rPr>
              <a:t> </a:t>
            </a:r>
            <a:r>
              <a:rPr lang="en-US" sz="3400" dirty="0" err="1">
                <a:solidFill>
                  <a:schemeClr val="accent1"/>
                </a:solidFill>
                <a:cs typeface="Arial" panose="020B0604020202020204" pitchFamily="34" charset="0"/>
              </a:rPr>
              <a:t>tố</a:t>
            </a:r>
            <a:r>
              <a:rPr lang="en-US" sz="3400" dirty="0">
                <a:solidFill>
                  <a:schemeClr val="accent1"/>
                </a:solidFill>
                <a:cs typeface="Arial" panose="020B0604020202020204" pitchFamily="34" charset="0"/>
              </a:rPr>
              <a:t> </a:t>
            </a:r>
            <a:r>
              <a:rPr lang="en-US" sz="3400" dirty="0" err="1">
                <a:solidFill>
                  <a:schemeClr val="accent1"/>
                </a:solidFill>
                <a:cs typeface="Arial" panose="020B0604020202020204" pitchFamily="34" charset="0"/>
              </a:rPr>
              <a:t>ảnh</a:t>
            </a:r>
            <a:r>
              <a:rPr lang="en-US" sz="3400" dirty="0">
                <a:solidFill>
                  <a:schemeClr val="accent1"/>
                </a:solidFill>
                <a:cs typeface="Arial" panose="020B0604020202020204" pitchFamily="34" charset="0"/>
              </a:rPr>
              <a:t> </a:t>
            </a:r>
            <a:r>
              <a:rPr lang="en-US" sz="3400" dirty="0" err="1">
                <a:solidFill>
                  <a:schemeClr val="accent1"/>
                </a:solidFill>
                <a:cs typeface="Arial" panose="020B0604020202020204" pitchFamily="34" charset="0"/>
              </a:rPr>
              <a:t>hưởng</a:t>
            </a:r>
            <a:r>
              <a:rPr lang="en-US" sz="3400" dirty="0">
                <a:solidFill>
                  <a:schemeClr val="accent1"/>
                </a:solidFill>
                <a:cs typeface="Arial" panose="020B0604020202020204" pitchFamily="34" charset="0"/>
              </a:rPr>
              <a:t> </a:t>
            </a:r>
            <a:r>
              <a:rPr lang="en-US" sz="3400" dirty="0" err="1">
                <a:solidFill>
                  <a:schemeClr val="accent1"/>
                </a:solidFill>
                <a:cs typeface="Arial" panose="020B0604020202020204" pitchFamily="34" charset="0"/>
              </a:rPr>
              <a:t>đến</a:t>
            </a:r>
            <a:r>
              <a:rPr lang="en-US" sz="3400" dirty="0">
                <a:solidFill>
                  <a:schemeClr val="accent1"/>
                </a:solidFill>
                <a:cs typeface="Arial" panose="020B0604020202020204" pitchFamily="34" charset="0"/>
              </a:rPr>
              <a:t> </a:t>
            </a:r>
            <a:r>
              <a:rPr lang="en-US" sz="3400" dirty="0" err="1">
                <a:solidFill>
                  <a:schemeClr val="accent1"/>
                </a:solidFill>
                <a:cs typeface="Arial" panose="020B0604020202020204" pitchFamily="34" charset="0"/>
              </a:rPr>
              <a:t>thu</a:t>
            </a:r>
            <a:r>
              <a:rPr lang="en-US" sz="3400" dirty="0">
                <a:solidFill>
                  <a:schemeClr val="accent1"/>
                </a:solidFill>
                <a:cs typeface="Arial" panose="020B0604020202020204" pitchFamily="34" charset="0"/>
              </a:rPr>
              <a:t> </a:t>
            </a:r>
            <a:r>
              <a:rPr lang="en-US" sz="3400" dirty="0" err="1">
                <a:solidFill>
                  <a:schemeClr val="accent1"/>
                </a:solidFill>
                <a:cs typeface="Arial" panose="020B0604020202020204" pitchFamily="34" charset="0"/>
              </a:rPr>
              <a:t>hút</a:t>
            </a:r>
            <a:r>
              <a:rPr lang="en-US" sz="3400" dirty="0">
                <a:solidFill>
                  <a:schemeClr val="accent1"/>
                </a:solidFill>
                <a:cs typeface="Arial" panose="020B0604020202020204" pitchFamily="34" charset="0"/>
              </a:rPr>
              <a:t> DL ở </a:t>
            </a:r>
            <a:r>
              <a:rPr lang="en-US" sz="3400" dirty="0" err="1">
                <a:solidFill>
                  <a:schemeClr val="accent1"/>
                </a:solidFill>
                <a:cs typeface="Arial" panose="020B0604020202020204" pitchFamily="34" charset="0"/>
              </a:rPr>
              <a:t>Đăk</a:t>
            </a:r>
            <a:r>
              <a:rPr lang="en-US" sz="3400" dirty="0">
                <a:solidFill>
                  <a:schemeClr val="accent1"/>
                </a:solidFill>
                <a:cs typeface="Arial" panose="020B0604020202020204" pitchFamily="34" charset="0"/>
              </a:rPr>
              <a:t> </a:t>
            </a:r>
            <a:r>
              <a:rPr lang="en-US" sz="3400" dirty="0" err="1" smtClean="0">
                <a:solidFill>
                  <a:schemeClr val="accent1"/>
                </a:solidFill>
                <a:cs typeface="Arial" panose="020B0604020202020204" pitchFamily="34" charset="0"/>
              </a:rPr>
              <a:t>Nông</a:t>
            </a:r>
            <a:r>
              <a:rPr lang="en-US" sz="3400" dirty="0" smtClean="0">
                <a:solidFill>
                  <a:schemeClr val="accent1"/>
                </a:solidFill>
                <a:cs typeface="Arial" panose="020B0604020202020204" pitchFamily="34" charset="0"/>
              </a:rPr>
              <a:t> </a:t>
            </a:r>
            <a:r>
              <a:rPr lang="en-US" sz="3400" dirty="0" err="1" smtClean="0">
                <a:solidFill>
                  <a:schemeClr val="accent1"/>
                </a:solidFill>
                <a:cs typeface="Arial" panose="020B0604020202020204" pitchFamily="34" charset="0"/>
              </a:rPr>
              <a:t>cho</a:t>
            </a:r>
            <a:r>
              <a:rPr lang="en-US" sz="3400" dirty="0" smtClean="0">
                <a:solidFill>
                  <a:schemeClr val="accent1"/>
                </a:solidFill>
                <a:cs typeface="Arial" panose="020B0604020202020204" pitchFamily="34" charset="0"/>
              </a:rPr>
              <a:t> </a:t>
            </a:r>
            <a:r>
              <a:rPr lang="en-US" sz="3400" dirty="0" err="1" smtClean="0">
                <a:solidFill>
                  <a:schemeClr val="accent1"/>
                </a:solidFill>
                <a:cs typeface="Arial" panose="020B0604020202020204" pitchFamily="34" charset="0"/>
              </a:rPr>
              <a:t>thấy</a:t>
            </a:r>
            <a:r>
              <a:rPr lang="en-US" sz="3400" dirty="0" smtClean="0">
                <a:solidFill>
                  <a:schemeClr val="accent1"/>
                </a:solidFill>
                <a:cs typeface="Arial" panose="020B0604020202020204" pitchFamily="34" charset="0"/>
              </a:rPr>
              <a:t> </a:t>
            </a:r>
            <a:r>
              <a:rPr lang="en-US" sz="3400" dirty="0" err="1" smtClean="0">
                <a:solidFill>
                  <a:schemeClr val="accent1"/>
                </a:solidFill>
                <a:cs typeface="Arial" panose="020B0604020202020204" pitchFamily="34" charset="0"/>
              </a:rPr>
              <a:t>có</a:t>
            </a:r>
            <a:r>
              <a:rPr lang="en-US" sz="3400" dirty="0" smtClean="0">
                <a:solidFill>
                  <a:schemeClr val="accent1"/>
                </a:solidFill>
                <a:cs typeface="Arial" panose="020B0604020202020204" pitchFamily="34" charset="0"/>
              </a:rPr>
              <a:t> 4 </a:t>
            </a:r>
            <a:r>
              <a:rPr lang="en-US" sz="3400" dirty="0" err="1" smtClean="0">
                <a:solidFill>
                  <a:schemeClr val="accent1"/>
                </a:solidFill>
                <a:cs typeface="Arial" panose="020B0604020202020204" pitchFamily="34" charset="0"/>
              </a:rPr>
              <a:t>nhóm</a:t>
            </a:r>
            <a:r>
              <a:rPr lang="en-US" sz="3400" dirty="0" smtClean="0">
                <a:solidFill>
                  <a:schemeClr val="accent1"/>
                </a:solidFill>
                <a:cs typeface="Arial" panose="020B0604020202020204" pitchFamily="34" charset="0"/>
              </a:rPr>
              <a:t> </a:t>
            </a:r>
            <a:r>
              <a:rPr lang="en-US" sz="3400" dirty="0" err="1" smtClean="0">
                <a:solidFill>
                  <a:schemeClr val="accent1"/>
                </a:solidFill>
                <a:cs typeface="Arial" panose="020B0604020202020204" pitchFamily="34" charset="0"/>
              </a:rPr>
              <a:t>yếu</a:t>
            </a:r>
            <a:r>
              <a:rPr lang="en-US" sz="3400" dirty="0" smtClean="0">
                <a:solidFill>
                  <a:schemeClr val="accent1"/>
                </a:solidFill>
                <a:cs typeface="Arial" panose="020B0604020202020204" pitchFamily="34" charset="0"/>
              </a:rPr>
              <a:t> </a:t>
            </a:r>
            <a:r>
              <a:rPr lang="en-US" sz="3400" dirty="0" err="1" smtClean="0">
                <a:solidFill>
                  <a:schemeClr val="accent1"/>
                </a:solidFill>
                <a:cs typeface="Arial" panose="020B0604020202020204" pitchFamily="34" charset="0"/>
              </a:rPr>
              <a:t>tố</a:t>
            </a:r>
            <a:r>
              <a:rPr lang="en-US" sz="3400" dirty="0" smtClean="0">
                <a:solidFill>
                  <a:schemeClr val="accent1"/>
                </a:solidFill>
                <a:cs typeface="Arial" panose="020B0604020202020204" pitchFamily="34" charset="0"/>
              </a:rPr>
              <a:t> marketing </a:t>
            </a:r>
            <a:r>
              <a:rPr lang="en-US" sz="3400" dirty="0" err="1" smtClean="0">
                <a:solidFill>
                  <a:schemeClr val="accent1"/>
                </a:solidFill>
                <a:cs typeface="Arial" panose="020B0604020202020204" pitchFamily="34" charset="0"/>
              </a:rPr>
              <a:t>địa</a:t>
            </a:r>
            <a:r>
              <a:rPr lang="en-US" sz="3400" dirty="0" smtClean="0">
                <a:solidFill>
                  <a:schemeClr val="accent1"/>
                </a:solidFill>
                <a:cs typeface="Arial" panose="020B0604020202020204" pitchFamily="34" charset="0"/>
              </a:rPr>
              <a:t> </a:t>
            </a:r>
            <a:r>
              <a:rPr lang="en-US" sz="3400" dirty="0" err="1" smtClean="0">
                <a:solidFill>
                  <a:schemeClr val="accent1"/>
                </a:solidFill>
                <a:cs typeface="Arial" panose="020B0604020202020204" pitchFamily="34" charset="0"/>
              </a:rPr>
              <a:t>phương</a:t>
            </a:r>
            <a:r>
              <a:rPr lang="en-US" sz="3400" dirty="0" smtClean="0">
                <a:solidFill>
                  <a:schemeClr val="accent1"/>
                </a:solidFill>
                <a:cs typeface="Arial" panose="020B0604020202020204" pitchFamily="34" charset="0"/>
              </a:rPr>
              <a:t> </a:t>
            </a:r>
            <a:r>
              <a:rPr lang="en-US" sz="3400" dirty="0" err="1" smtClean="0">
                <a:solidFill>
                  <a:schemeClr val="accent1"/>
                </a:solidFill>
                <a:cs typeface="Arial" panose="020B0604020202020204" pitchFamily="34" charset="0"/>
              </a:rPr>
              <a:t>có</a:t>
            </a:r>
            <a:r>
              <a:rPr lang="en-US" sz="3400" dirty="0" smtClean="0">
                <a:solidFill>
                  <a:schemeClr val="accent1"/>
                </a:solidFill>
                <a:cs typeface="Arial" panose="020B0604020202020204" pitchFamily="34" charset="0"/>
              </a:rPr>
              <a:t> </a:t>
            </a:r>
            <a:r>
              <a:rPr lang="en-US" sz="3400" dirty="0" err="1" smtClean="0">
                <a:solidFill>
                  <a:schemeClr val="accent1"/>
                </a:solidFill>
                <a:cs typeface="Arial" panose="020B0604020202020204" pitchFamily="34" charset="0"/>
              </a:rPr>
              <a:t>tác</a:t>
            </a:r>
            <a:r>
              <a:rPr lang="en-US" sz="3400" dirty="0" smtClean="0">
                <a:solidFill>
                  <a:schemeClr val="accent1"/>
                </a:solidFill>
                <a:cs typeface="Arial" panose="020B0604020202020204" pitchFamily="34" charset="0"/>
              </a:rPr>
              <a:t> </a:t>
            </a:r>
            <a:r>
              <a:rPr lang="en-US" sz="3400" dirty="0" err="1" smtClean="0">
                <a:solidFill>
                  <a:schemeClr val="accent1"/>
                </a:solidFill>
                <a:cs typeface="Arial" panose="020B0604020202020204" pitchFamily="34" charset="0"/>
              </a:rPr>
              <a:t>động</a:t>
            </a:r>
            <a:r>
              <a:rPr lang="en-US" sz="3400" dirty="0" smtClean="0">
                <a:solidFill>
                  <a:schemeClr val="accent1"/>
                </a:solidFill>
                <a:cs typeface="Arial" panose="020B0604020202020204" pitchFamily="34" charset="0"/>
              </a:rPr>
              <a:t> </a:t>
            </a:r>
            <a:r>
              <a:rPr lang="en-US" sz="3400" dirty="0" err="1" smtClean="0">
                <a:solidFill>
                  <a:schemeClr val="accent1"/>
                </a:solidFill>
                <a:cs typeface="Arial" panose="020B0604020202020204" pitchFamily="34" charset="0"/>
              </a:rPr>
              <a:t>đến</a:t>
            </a:r>
            <a:r>
              <a:rPr lang="en-US" sz="3400" dirty="0" smtClean="0">
                <a:solidFill>
                  <a:schemeClr val="accent1"/>
                </a:solidFill>
                <a:cs typeface="Arial" panose="020B0604020202020204" pitchFamily="34" charset="0"/>
              </a:rPr>
              <a:t> </a:t>
            </a:r>
            <a:r>
              <a:rPr lang="en-US" sz="3400" dirty="0" err="1" smtClean="0">
                <a:solidFill>
                  <a:schemeClr val="accent1"/>
                </a:solidFill>
                <a:cs typeface="Arial" panose="020B0604020202020204" pitchFamily="34" charset="0"/>
              </a:rPr>
              <a:t>thu</a:t>
            </a:r>
            <a:r>
              <a:rPr lang="en-US" sz="3400" dirty="0" smtClean="0">
                <a:solidFill>
                  <a:schemeClr val="accent1"/>
                </a:solidFill>
                <a:cs typeface="Arial" panose="020B0604020202020204" pitchFamily="34" charset="0"/>
              </a:rPr>
              <a:t> </a:t>
            </a:r>
            <a:r>
              <a:rPr lang="en-US" sz="3400" dirty="0" err="1" smtClean="0">
                <a:solidFill>
                  <a:schemeClr val="accent1"/>
                </a:solidFill>
                <a:cs typeface="Arial" panose="020B0604020202020204" pitchFamily="34" charset="0"/>
              </a:rPr>
              <a:t>hút</a:t>
            </a:r>
            <a:r>
              <a:rPr lang="en-US" sz="3400" dirty="0" smtClean="0">
                <a:solidFill>
                  <a:schemeClr val="accent1"/>
                </a:solidFill>
                <a:cs typeface="Arial" panose="020B0604020202020204" pitchFamily="34" charset="0"/>
              </a:rPr>
              <a:t> </a:t>
            </a:r>
            <a:r>
              <a:rPr lang="en-US" sz="3400" dirty="0" err="1" smtClean="0">
                <a:solidFill>
                  <a:schemeClr val="accent1"/>
                </a:solidFill>
                <a:cs typeface="Arial" panose="020B0604020202020204" pitchFamily="34" charset="0"/>
              </a:rPr>
              <a:t>khách</a:t>
            </a:r>
            <a:r>
              <a:rPr lang="en-US" sz="3400" dirty="0" smtClean="0">
                <a:solidFill>
                  <a:schemeClr val="accent1"/>
                </a:solidFill>
                <a:cs typeface="Arial" panose="020B0604020202020204" pitchFamily="34" charset="0"/>
              </a:rPr>
              <a:t> du </a:t>
            </a:r>
            <a:r>
              <a:rPr lang="en-US" sz="3400" dirty="0" err="1" smtClean="0">
                <a:solidFill>
                  <a:schemeClr val="accent1"/>
                </a:solidFill>
                <a:cs typeface="Arial" panose="020B0604020202020204" pitchFamily="34" charset="0"/>
              </a:rPr>
              <a:t>lịch</a:t>
            </a:r>
            <a:r>
              <a:rPr lang="en-US" sz="3400" dirty="0" smtClean="0">
                <a:solidFill>
                  <a:schemeClr val="accent1"/>
                </a:solidFill>
                <a:cs typeface="Arial" panose="020B0604020202020204" pitchFamily="34" charset="0"/>
              </a:rPr>
              <a:t> </a:t>
            </a:r>
            <a:r>
              <a:rPr lang="en-US" sz="3400" dirty="0" err="1" smtClean="0">
                <a:solidFill>
                  <a:schemeClr val="accent1"/>
                </a:solidFill>
                <a:cs typeface="Arial" panose="020B0604020202020204" pitchFamily="34" charset="0"/>
              </a:rPr>
              <a:t>đó</a:t>
            </a:r>
            <a:r>
              <a:rPr lang="en-US" sz="3400" dirty="0" smtClean="0">
                <a:solidFill>
                  <a:schemeClr val="accent1"/>
                </a:solidFill>
                <a:cs typeface="Arial" panose="020B0604020202020204" pitchFamily="34" charset="0"/>
              </a:rPr>
              <a:t> </a:t>
            </a:r>
            <a:r>
              <a:rPr lang="en-US" sz="3400" dirty="0" err="1" smtClean="0">
                <a:solidFill>
                  <a:schemeClr val="accent1"/>
                </a:solidFill>
                <a:cs typeface="Arial" panose="020B0604020202020204" pitchFamily="34" charset="0"/>
              </a:rPr>
              <a:t>là</a:t>
            </a:r>
            <a:r>
              <a:rPr lang="en-US" sz="3400" dirty="0" smtClean="0">
                <a:solidFill>
                  <a:schemeClr val="accent1"/>
                </a:solidFill>
                <a:cs typeface="Arial" panose="020B0604020202020204" pitchFamily="34" charset="0"/>
              </a:rPr>
              <a:t>:(1)</a:t>
            </a:r>
            <a:r>
              <a:rPr lang="en-US" sz="3400" dirty="0" err="1" smtClean="0">
                <a:solidFill>
                  <a:schemeClr val="accent1"/>
                </a:solidFill>
                <a:cs typeface="Arial" panose="020B0604020202020204" pitchFamily="34" charset="0"/>
              </a:rPr>
              <a:t>Tài</a:t>
            </a:r>
            <a:r>
              <a:rPr lang="en-US" sz="3400" dirty="0" smtClean="0">
                <a:solidFill>
                  <a:schemeClr val="accent1"/>
                </a:solidFill>
                <a:cs typeface="Arial" panose="020B0604020202020204" pitchFamily="34" charset="0"/>
              </a:rPr>
              <a:t> </a:t>
            </a:r>
            <a:r>
              <a:rPr lang="en-US" sz="3400" dirty="0" err="1" smtClean="0">
                <a:solidFill>
                  <a:schemeClr val="accent1"/>
                </a:solidFill>
                <a:cs typeface="Arial" panose="020B0604020202020204" pitchFamily="34" charset="0"/>
              </a:rPr>
              <a:t>nguyên</a:t>
            </a:r>
            <a:r>
              <a:rPr lang="en-US" sz="3400" dirty="0" smtClean="0">
                <a:solidFill>
                  <a:schemeClr val="accent1"/>
                </a:solidFill>
                <a:cs typeface="Arial" panose="020B0604020202020204" pitchFamily="34" charset="0"/>
              </a:rPr>
              <a:t> con </a:t>
            </a:r>
            <a:r>
              <a:rPr lang="en-US" sz="3400" dirty="0" err="1" smtClean="0">
                <a:solidFill>
                  <a:schemeClr val="accent1"/>
                </a:solidFill>
                <a:cs typeface="Arial" panose="020B0604020202020204" pitchFamily="34" charset="0"/>
              </a:rPr>
              <a:t>người</a:t>
            </a:r>
            <a:r>
              <a:rPr lang="en-US" sz="3400" dirty="0" smtClean="0">
                <a:solidFill>
                  <a:schemeClr val="accent1"/>
                </a:solidFill>
                <a:cs typeface="Arial" panose="020B0604020202020204" pitchFamily="34" charset="0"/>
              </a:rPr>
              <a:t>; (2) </a:t>
            </a:r>
            <a:r>
              <a:rPr lang="en-US" sz="3400" dirty="0" err="1" smtClean="0">
                <a:solidFill>
                  <a:schemeClr val="accent1"/>
                </a:solidFill>
                <a:cs typeface="Arial" panose="020B0604020202020204" pitchFamily="34" charset="0"/>
              </a:rPr>
              <a:t>Tài</a:t>
            </a:r>
            <a:r>
              <a:rPr lang="en-US" sz="3400" dirty="0" smtClean="0">
                <a:solidFill>
                  <a:schemeClr val="accent1"/>
                </a:solidFill>
                <a:cs typeface="Arial" panose="020B0604020202020204" pitchFamily="34" charset="0"/>
              </a:rPr>
              <a:t> </a:t>
            </a:r>
            <a:r>
              <a:rPr lang="en-US" sz="3400" dirty="0" err="1" smtClean="0">
                <a:solidFill>
                  <a:schemeClr val="accent1"/>
                </a:solidFill>
                <a:cs typeface="Arial" panose="020B0604020202020204" pitchFamily="34" charset="0"/>
              </a:rPr>
              <a:t>nguyên</a:t>
            </a:r>
            <a:r>
              <a:rPr lang="en-US" sz="3400" dirty="0" smtClean="0">
                <a:solidFill>
                  <a:schemeClr val="accent1"/>
                </a:solidFill>
                <a:cs typeface="Arial" panose="020B0604020202020204" pitchFamily="34" charset="0"/>
              </a:rPr>
              <a:t> </a:t>
            </a:r>
            <a:r>
              <a:rPr lang="en-US" sz="3400" dirty="0" err="1" smtClean="0">
                <a:solidFill>
                  <a:schemeClr val="accent1"/>
                </a:solidFill>
                <a:cs typeface="Arial" panose="020B0604020202020204" pitchFamily="34" charset="0"/>
              </a:rPr>
              <a:t>Văn</a:t>
            </a:r>
            <a:r>
              <a:rPr lang="en-US" sz="3400" dirty="0" smtClean="0">
                <a:solidFill>
                  <a:schemeClr val="accent1"/>
                </a:solidFill>
                <a:cs typeface="Arial" panose="020B0604020202020204" pitchFamily="34" charset="0"/>
              </a:rPr>
              <a:t> </a:t>
            </a:r>
            <a:r>
              <a:rPr lang="en-US" sz="3400" dirty="0" err="1" smtClean="0">
                <a:solidFill>
                  <a:schemeClr val="accent1"/>
                </a:solidFill>
                <a:cs typeface="Arial" panose="020B0604020202020204" pitchFamily="34" charset="0"/>
              </a:rPr>
              <a:t>hóa</a:t>
            </a:r>
            <a:r>
              <a:rPr lang="en-US" sz="3400" dirty="0" smtClean="0">
                <a:solidFill>
                  <a:schemeClr val="accent1"/>
                </a:solidFill>
                <a:cs typeface="Arial" panose="020B0604020202020204" pitchFamily="34" charset="0"/>
              </a:rPr>
              <a:t> </a:t>
            </a:r>
            <a:r>
              <a:rPr lang="en-US" sz="3400" dirty="0" err="1" smtClean="0">
                <a:solidFill>
                  <a:schemeClr val="accent1"/>
                </a:solidFill>
                <a:cs typeface="Arial" panose="020B0604020202020204" pitchFamily="34" charset="0"/>
              </a:rPr>
              <a:t>xã</a:t>
            </a:r>
            <a:r>
              <a:rPr lang="en-US" sz="3400" dirty="0" smtClean="0">
                <a:solidFill>
                  <a:schemeClr val="accent1"/>
                </a:solidFill>
                <a:cs typeface="Arial" panose="020B0604020202020204" pitchFamily="34" charset="0"/>
              </a:rPr>
              <a:t> </a:t>
            </a:r>
            <a:r>
              <a:rPr lang="en-US" sz="3400" dirty="0" err="1" smtClean="0">
                <a:solidFill>
                  <a:schemeClr val="accent1"/>
                </a:solidFill>
                <a:cs typeface="Arial" panose="020B0604020202020204" pitchFamily="34" charset="0"/>
              </a:rPr>
              <a:t>hội</a:t>
            </a:r>
            <a:r>
              <a:rPr lang="en-US" sz="3400" dirty="0" smtClean="0">
                <a:solidFill>
                  <a:schemeClr val="accent1"/>
                </a:solidFill>
                <a:cs typeface="Arial" panose="020B0604020202020204" pitchFamily="34" charset="0"/>
              </a:rPr>
              <a:t>; (3) Qui </a:t>
            </a:r>
            <a:r>
              <a:rPr lang="en-US" sz="3400" dirty="0" err="1" smtClean="0">
                <a:solidFill>
                  <a:schemeClr val="accent1"/>
                </a:solidFill>
                <a:cs typeface="Arial" panose="020B0604020202020204" pitchFamily="34" charset="0"/>
              </a:rPr>
              <a:t>trình</a:t>
            </a:r>
            <a:r>
              <a:rPr lang="en-US" sz="3400" dirty="0" smtClean="0">
                <a:solidFill>
                  <a:schemeClr val="accent1"/>
                </a:solidFill>
                <a:cs typeface="Arial" panose="020B0604020202020204" pitchFamily="34" charset="0"/>
              </a:rPr>
              <a:t> </a:t>
            </a:r>
            <a:r>
              <a:rPr lang="en-US" sz="3400" dirty="0" err="1" smtClean="0">
                <a:solidFill>
                  <a:schemeClr val="accent1"/>
                </a:solidFill>
                <a:cs typeface="Arial" panose="020B0604020202020204" pitchFamily="34" charset="0"/>
              </a:rPr>
              <a:t>dịch</a:t>
            </a:r>
            <a:r>
              <a:rPr lang="en-US" sz="3400" dirty="0" smtClean="0">
                <a:solidFill>
                  <a:schemeClr val="accent1"/>
                </a:solidFill>
                <a:cs typeface="Arial" panose="020B0604020202020204" pitchFamily="34" charset="0"/>
              </a:rPr>
              <a:t> </a:t>
            </a:r>
            <a:r>
              <a:rPr lang="en-US" sz="3400" dirty="0" err="1" smtClean="0">
                <a:solidFill>
                  <a:schemeClr val="accent1"/>
                </a:solidFill>
                <a:cs typeface="Arial" panose="020B0604020202020204" pitchFamily="34" charset="0"/>
              </a:rPr>
              <a:t>vụ</a:t>
            </a:r>
            <a:r>
              <a:rPr lang="en-US" sz="3400" dirty="0" smtClean="0">
                <a:solidFill>
                  <a:schemeClr val="accent1"/>
                </a:solidFill>
                <a:cs typeface="Arial" panose="020B0604020202020204" pitchFamily="34" charset="0"/>
              </a:rPr>
              <a:t> du </a:t>
            </a:r>
            <a:r>
              <a:rPr lang="en-US" sz="3400" dirty="0" err="1" smtClean="0">
                <a:solidFill>
                  <a:schemeClr val="accent1"/>
                </a:solidFill>
                <a:cs typeface="Arial" panose="020B0604020202020204" pitchFamily="34" charset="0"/>
              </a:rPr>
              <a:t>lịch</a:t>
            </a:r>
            <a:r>
              <a:rPr lang="en-US" sz="3400" dirty="0" smtClean="0">
                <a:solidFill>
                  <a:schemeClr val="accent1"/>
                </a:solidFill>
                <a:cs typeface="Arial" panose="020B0604020202020204" pitchFamily="34" charset="0"/>
              </a:rPr>
              <a:t> </a:t>
            </a:r>
            <a:r>
              <a:rPr lang="en-US" sz="3400" dirty="0" err="1" smtClean="0">
                <a:solidFill>
                  <a:schemeClr val="accent1"/>
                </a:solidFill>
                <a:cs typeface="Arial" panose="020B0604020202020204" pitchFamily="34" charset="0"/>
              </a:rPr>
              <a:t>và</a:t>
            </a:r>
            <a:r>
              <a:rPr lang="en-US" sz="3400" dirty="0" smtClean="0">
                <a:solidFill>
                  <a:schemeClr val="accent1"/>
                </a:solidFill>
                <a:cs typeface="Arial" panose="020B0604020202020204" pitchFamily="34" charset="0"/>
              </a:rPr>
              <a:t> (4) </a:t>
            </a:r>
            <a:r>
              <a:rPr lang="en-US" sz="3400" dirty="0" err="1" smtClean="0">
                <a:solidFill>
                  <a:schemeClr val="accent1"/>
                </a:solidFill>
                <a:cs typeface="Arial" panose="020B0604020202020204" pitchFamily="34" charset="0"/>
              </a:rPr>
              <a:t>Tài</a:t>
            </a:r>
            <a:r>
              <a:rPr lang="en-US" sz="3400" dirty="0" smtClean="0">
                <a:solidFill>
                  <a:schemeClr val="accent1"/>
                </a:solidFill>
                <a:cs typeface="Arial" panose="020B0604020202020204" pitchFamily="34" charset="0"/>
              </a:rPr>
              <a:t> </a:t>
            </a:r>
            <a:r>
              <a:rPr lang="en-US" sz="3400" dirty="0" err="1" smtClean="0">
                <a:solidFill>
                  <a:schemeClr val="accent1"/>
                </a:solidFill>
                <a:cs typeface="Arial" panose="020B0604020202020204" pitchFamily="34" charset="0"/>
              </a:rPr>
              <a:t>nguyên</a:t>
            </a:r>
            <a:r>
              <a:rPr lang="en-US" sz="3400" dirty="0" smtClean="0">
                <a:solidFill>
                  <a:schemeClr val="accent1"/>
                </a:solidFill>
                <a:cs typeface="Arial" panose="020B0604020202020204" pitchFamily="34" charset="0"/>
              </a:rPr>
              <a:t> </a:t>
            </a:r>
            <a:r>
              <a:rPr lang="en-US" sz="3400" dirty="0" err="1" smtClean="0">
                <a:solidFill>
                  <a:schemeClr val="accent1"/>
                </a:solidFill>
                <a:cs typeface="Arial" panose="020B0604020202020204" pitchFamily="34" charset="0"/>
              </a:rPr>
              <a:t>thiên</a:t>
            </a:r>
            <a:r>
              <a:rPr lang="en-US" sz="3400" dirty="0" smtClean="0">
                <a:solidFill>
                  <a:schemeClr val="accent1"/>
                </a:solidFill>
                <a:cs typeface="Arial" panose="020B0604020202020204" pitchFamily="34" charset="0"/>
              </a:rPr>
              <a:t> </a:t>
            </a:r>
            <a:r>
              <a:rPr lang="en-US" sz="3400" dirty="0" err="1" smtClean="0">
                <a:solidFill>
                  <a:schemeClr val="accent1"/>
                </a:solidFill>
                <a:cs typeface="Arial" panose="020B0604020202020204" pitchFamily="34" charset="0"/>
              </a:rPr>
              <a:t>nhiên</a:t>
            </a:r>
            <a:r>
              <a:rPr lang="en-US" sz="3400" dirty="0" smtClean="0">
                <a:solidFill>
                  <a:schemeClr val="accent1"/>
                </a:solidFill>
                <a:cs typeface="Arial" panose="020B0604020202020204" pitchFamily="34" charset="0"/>
              </a:rPr>
              <a:t>.</a:t>
            </a:r>
          </a:p>
          <a:p>
            <a:pPr algn="just"/>
            <a:r>
              <a:rPr lang="en-US" sz="3400" dirty="0" smtClean="0">
                <a:solidFill>
                  <a:schemeClr val="accent1"/>
                </a:solidFill>
                <a:cs typeface="Arial" panose="020B0604020202020204" pitchFamily="34" charset="0"/>
              </a:rPr>
              <a:t>   </a:t>
            </a:r>
            <a:r>
              <a:rPr lang="en-US" sz="3400" dirty="0" err="1" smtClean="0">
                <a:solidFill>
                  <a:srgbClr val="FF0000"/>
                </a:solidFill>
                <a:cs typeface="Arial" panose="020B0604020202020204" pitchFamily="34" charset="0"/>
              </a:rPr>
              <a:t>Trong</a:t>
            </a:r>
            <a:r>
              <a:rPr lang="en-US" sz="3400" dirty="0" smtClean="0">
                <a:solidFill>
                  <a:srgbClr val="FF0000"/>
                </a:solidFill>
                <a:cs typeface="Arial" panose="020B0604020202020204" pitchFamily="34" charset="0"/>
              </a:rPr>
              <a:t> 4 </a:t>
            </a:r>
            <a:r>
              <a:rPr lang="en-US" sz="3400" dirty="0" err="1" smtClean="0">
                <a:solidFill>
                  <a:srgbClr val="FF0000"/>
                </a:solidFill>
                <a:cs typeface="Arial" panose="020B0604020202020204" pitchFamily="34" charset="0"/>
              </a:rPr>
              <a:t>nhóm</a:t>
            </a:r>
            <a:r>
              <a:rPr lang="en-US" sz="3400" dirty="0" smtClean="0">
                <a:solidFill>
                  <a:srgbClr val="FF0000"/>
                </a:solidFill>
                <a:cs typeface="Arial" panose="020B0604020202020204" pitchFamily="34" charset="0"/>
              </a:rPr>
              <a:t> </a:t>
            </a:r>
            <a:r>
              <a:rPr lang="en-US" sz="3400" dirty="0" err="1" smtClean="0">
                <a:solidFill>
                  <a:srgbClr val="FF0000"/>
                </a:solidFill>
                <a:cs typeface="Arial" panose="020B0604020202020204" pitchFamily="34" charset="0"/>
              </a:rPr>
              <a:t>yếu</a:t>
            </a:r>
            <a:r>
              <a:rPr lang="en-US" sz="3400" dirty="0" smtClean="0">
                <a:solidFill>
                  <a:srgbClr val="FF0000"/>
                </a:solidFill>
                <a:cs typeface="Arial" panose="020B0604020202020204" pitchFamily="34" charset="0"/>
              </a:rPr>
              <a:t> </a:t>
            </a:r>
            <a:r>
              <a:rPr lang="en-US" sz="3400" dirty="0" err="1" smtClean="0">
                <a:solidFill>
                  <a:srgbClr val="FF0000"/>
                </a:solidFill>
                <a:cs typeface="Arial" panose="020B0604020202020204" pitchFamily="34" charset="0"/>
              </a:rPr>
              <a:t>tố</a:t>
            </a:r>
            <a:r>
              <a:rPr lang="en-US" sz="3400" dirty="0" smtClean="0">
                <a:solidFill>
                  <a:srgbClr val="FF0000"/>
                </a:solidFill>
                <a:cs typeface="Arial" panose="020B0604020202020204" pitchFamily="34" charset="0"/>
              </a:rPr>
              <a:t> </a:t>
            </a:r>
            <a:r>
              <a:rPr lang="en-US" sz="3400" dirty="0" err="1" smtClean="0">
                <a:solidFill>
                  <a:srgbClr val="FF0000"/>
                </a:solidFill>
                <a:cs typeface="Arial" panose="020B0604020202020204" pitchFamily="34" charset="0"/>
              </a:rPr>
              <a:t>thì</a:t>
            </a:r>
            <a:r>
              <a:rPr lang="en-US" sz="3400" dirty="0" smtClean="0">
                <a:solidFill>
                  <a:srgbClr val="FF0000"/>
                </a:solidFill>
                <a:cs typeface="Arial" panose="020B0604020202020204" pitchFamily="34" charset="0"/>
              </a:rPr>
              <a:t> </a:t>
            </a:r>
            <a:r>
              <a:rPr lang="en-US" sz="3400" dirty="0" err="1" smtClean="0">
                <a:solidFill>
                  <a:srgbClr val="FF0000"/>
                </a:solidFill>
                <a:cs typeface="Arial" panose="020B0604020202020204" pitchFamily="34" charset="0"/>
              </a:rPr>
              <a:t>nhóm</a:t>
            </a:r>
            <a:r>
              <a:rPr lang="en-US" sz="3400" dirty="0" smtClean="0">
                <a:solidFill>
                  <a:srgbClr val="FF0000"/>
                </a:solidFill>
                <a:cs typeface="Arial" panose="020B0604020202020204" pitchFamily="34" charset="0"/>
              </a:rPr>
              <a:t> </a:t>
            </a:r>
            <a:r>
              <a:rPr lang="en-US" sz="3400" dirty="0" err="1" smtClean="0">
                <a:solidFill>
                  <a:srgbClr val="FF0000"/>
                </a:solidFill>
                <a:cs typeface="Arial" panose="020B0604020202020204" pitchFamily="34" charset="0"/>
              </a:rPr>
              <a:t>yếu</a:t>
            </a:r>
            <a:r>
              <a:rPr lang="en-US" sz="3400" dirty="0" smtClean="0">
                <a:solidFill>
                  <a:srgbClr val="FF0000"/>
                </a:solidFill>
                <a:cs typeface="Arial" panose="020B0604020202020204" pitchFamily="34" charset="0"/>
              </a:rPr>
              <a:t> </a:t>
            </a:r>
            <a:r>
              <a:rPr lang="en-US" sz="3400" dirty="0" err="1" smtClean="0">
                <a:solidFill>
                  <a:srgbClr val="FF0000"/>
                </a:solidFill>
                <a:cs typeface="Arial" panose="020B0604020202020204" pitchFamily="34" charset="0"/>
              </a:rPr>
              <a:t>tố</a:t>
            </a:r>
            <a:r>
              <a:rPr lang="en-US" sz="3400" dirty="0" smtClean="0">
                <a:solidFill>
                  <a:srgbClr val="FF0000"/>
                </a:solidFill>
                <a:cs typeface="Arial" panose="020B0604020202020204" pitchFamily="34" charset="0"/>
              </a:rPr>
              <a:t> “</a:t>
            </a:r>
            <a:r>
              <a:rPr lang="en-US" sz="3400" dirty="0" err="1" smtClean="0">
                <a:solidFill>
                  <a:srgbClr val="FF0000"/>
                </a:solidFill>
                <a:cs typeface="Arial" panose="020B0604020202020204" pitchFamily="34" charset="0"/>
              </a:rPr>
              <a:t>tài</a:t>
            </a:r>
            <a:r>
              <a:rPr lang="en-US" sz="3400" dirty="0" smtClean="0">
                <a:solidFill>
                  <a:srgbClr val="FF0000"/>
                </a:solidFill>
                <a:cs typeface="Arial" panose="020B0604020202020204" pitchFamily="34" charset="0"/>
              </a:rPr>
              <a:t> </a:t>
            </a:r>
            <a:r>
              <a:rPr lang="en-US" sz="3400" dirty="0" err="1" smtClean="0">
                <a:solidFill>
                  <a:srgbClr val="FF0000"/>
                </a:solidFill>
                <a:cs typeface="Arial" panose="020B0604020202020204" pitchFamily="34" charset="0"/>
              </a:rPr>
              <a:t>nguyên</a:t>
            </a:r>
            <a:r>
              <a:rPr lang="en-US" sz="3400" dirty="0" smtClean="0">
                <a:solidFill>
                  <a:srgbClr val="FF0000"/>
                </a:solidFill>
                <a:cs typeface="Arial" panose="020B0604020202020204" pitchFamily="34" charset="0"/>
              </a:rPr>
              <a:t> con </a:t>
            </a:r>
            <a:r>
              <a:rPr lang="en-US" sz="3400" dirty="0" err="1" smtClean="0">
                <a:solidFill>
                  <a:srgbClr val="FF0000"/>
                </a:solidFill>
                <a:cs typeface="Arial" panose="020B0604020202020204" pitchFamily="34" charset="0"/>
              </a:rPr>
              <a:t>người</a:t>
            </a:r>
            <a:r>
              <a:rPr lang="en-US" sz="3400" dirty="0" smtClean="0">
                <a:solidFill>
                  <a:srgbClr val="FF0000"/>
                </a:solidFill>
                <a:cs typeface="Arial" panose="020B0604020202020204" pitchFamily="34" charset="0"/>
              </a:rPr>
              <a:t>” </a:t>
            </a:r>
            <a:r>
              <a:rPr lang="en-US" sz="3400" dirty="0" err="1" smtClean="0">
                <a:solidFill>
                  <a:srgbClr val="FF0000"/>
                </a:solidFill>
                <a:cs typeface="Arial" panose="020B0604020202020204" pitchFamily="34" charset="0"/>
              </a:rPr>
              <a:t>có</a:t>
            </a:r>
            <a:r>
              <a:rPr lang="en-US" sz="3400" dirty="0" smtClean="0">
                <a:solidFill>
                  <a:srgbClr val="FF0000"/>
                </a:solidFill>
                <a:cs typeface="Arial" panose="020B0604020202020204" pitchFamily="34" charset="0"/>
              </a:rPr>
              <a:t> </a:t>
            </a:r>
            <a:r>
              <a:rPr lang="en-US" sz="3400" dirty="0" err="1" smtClean="0">
                <a:solidFill>
                  <a:srgbClr val="FF0000"/>
                </a:solidFill>
                <a:cs typeface="Arial" panose="020B0604020202020204" pitchFamily="34" charset="0"/>
              </a:rPr>
              <a:t>ảnh</a:t>
            </a:r>
            <a:r>
              <a:rPr lang="en-US" sz="3400" dirty="0" smtClean="0">
                <a:solidFill>
                  <a:srgbClr val="FF0000"/>
                </a:solidFill>
                <a:cs typeface="Arial" panose="020B0604020202020204" pitchFamily="34" charset="0"/>
              </a:rPr>
              <a:t> </a:t>
            </a:r>
            <a:r>
              <a:rPr lang="en-US" sz="3400" dirty="0" err="1" smtClean="0">
                <a:solidFill>
                  <a:srgbClr val="FF0000"/>
                </a:solidFill>
                <a:cs typeface="Arial" panose="020B0604020202020204" pitchFamily="34" charset="0"/>
              </a:rPr>
              <a:t>hưởng</a:t>
            </a:r>
            <a:r>
              <a:rPr lang="en-US" sz="3400" dirty="0" smtClean="0">
                <a:solidFill>
                  <a:srgbClr val="FF0000"/>
                </a:solidFill>
                <a:cs typeface="Arial" panose="020B0604020202020204" pitchFamily="34" charset="0"/>
              </a:rPr>
              <a:t> </a:t>
            </a:r>
            <a:r>
              <a:rPr lang="en-US" sz="3400" dirty="0" err="1" smtClean="0">
                <a:solidFill>
                  <a:srgbClr val="FF0000"/>
                </a:solidFill>
                <a:cs typeface="Arial" panose="020B0604020202020204" pitchFamily="34" charset="0"/>
              </a:rPr>
              <a:t>mạnh</a:t>
            </a:r>
            <a:r>
              <a:rPr lang="en-US" sz="3400" dirty="0" smtClean="0">
                <a:solidFill>
                  <a:srgbClr val="FF0000"/>
                </a:solidFill>
                <a:cs typeface="Arial" panose="020B0604020202020204" pitchFamily="34" charset="0"/>
              </a:rPr>
              <a:t> </a:t>
            </a:r>
            <a:r>
              <a:rPr lang="en-US" sz="3400" dirty="0" err="1" smtClean="0">
                <a:solidFill>
                  <a:srgbClr val="FF0000"/>
                </a:solidFill>
                <a:cs typeface="Arial" panose="020B0604020202020204" pitchFamily="34" charset="0"/>
              </a:rPr>
              <a:t>nhất</a:t>
            </a:r>
            <a:r>
              <a:rPr lang="en-US" sz="3400" dirty="0" smtClean="0">
                <a:solidFill>
                  <a:srgbClr val="FF0000"/>
                </a:solidFill>
                <a:cs typeface="Arial" panose="020B0604020202020204" pitchFamily="34" charset="0"/>
              </a:rPr>
              <a:t> </a:t>
            </a:r>
            <a:r>
              <a:rPr lang="en-US" sz="3400" dirty="0" err="1" smtClean="0">
                <a:solidFill>
                  <a:srgbClr val="FF0000"/>
                </a:solidFill>
                <a:cs typeface="Arial" panose="020B0604020202020204" pitchFamily="34" charset="0"/>
              </a:rPr>
              <a:t>với</a:t>
            </a:r>
            <a:r>
              <a:rPr lang="en-US" sz="3400" dirty="0" smtClean="0">
                <a:solidFill>
                  <a:srgbClr val="FF0000"/>
                </a:solidFill>
                <a:cs typeface="Arial" panose="020B0604020202020204" pitchFamily="34" charset="0"/>
              </a:rPr>
              <a:t> </a:t>
            </a:r>
            <a:r>
              <a:rPr lang="en-US" sz="3400" dirty="0" err="1" smtClean="0">
                <a:solidFill>
                  <a:srgbClr val="FF0000"/>
                </a:solidFill>
                <a:cs typeface="Arial" panose="020B0604020202020204" pitchFamily="34" charset="0"/>
              </a:rPr>
              <a:t>hệ</a:t>
            </a:r>
            <a:r>
              <a:rPr lang="en-US" sz="3400" dirty="0" smtClean="0">
                <a:solidFill>
                  <a:srgbClr val="FF0000"/>
                </a:solidFill>
                <a:cs typeface="Arial" panose="020B0604020202020204" pitchFamily="34" charset="0"/>
              </a:rPr>
              <a:t> </a:t>
            </a:r>
            <a:r>
              <a:rPr lang="en-US" sz="3400" dirty="0" err="1" smtClean="0">
                <a:solidFill>
                  <a:srgbClr val="FF0000"/>
                </a:solidFill>
                <a:cs typeface="Arial" panose="020B0604020202020204" pitchFamily="34" charset="0"/>
              </a:rPr>
              <a:t>số</a:t>
            </a:r>
            <a:r>
              <a:rPr lang="en-US" sz="3400" dirty="0" smtClean="0">
                <a:solidFill>
                  <a:srgbClr val="FF0000"/>
                </a:solidFill>
                <a:cs typeface="Arial" panose="020B0604020202020204" pitchFamily="34" charset="0"/>
              </a:rPr>
              <a:t>  </a:t>
            </a:r>
            <a:r>
              <a:rPr lang="en-US" sz="3400" dirty="0" smtClean="0">
                <a:solidFill>
                  <a:srgbClr val="FF0000"/>
                </a:solidFill>
              </a:rPr>
              <a:t>β = 0,263, </a:t>
            </a:r>
            <a:r>
              <a:rPr lang="en-US" sz="3400" dirty="0" err="1" smtClean="0">
                <a:solidFill>
                  <a:srgbClr val="FF0000"/>
                </a:solidFill>
              </a:rPr>
              <a:t>từ</a:t>
            </a:r>
            <a:r>
              <a:rPr lang="en-US" sz="3400" dirty="0" smtClean="0">
                <a:solidFill>
                  <a:srgbClr val="FF0000"/>
                </a:solidFill>
              </a:rPr>
              <a:t> </a:t>
            </a:r>
            <a:r>
              <a:rPr lang="en-US" sz="3400" dirty="0" err="1" smtClean="0">
                <a:solidFill>
                  <a:srgbClr val="FF0000"/>
                </a:solidFill>
              </a:rPr>
              <a:t>đó</a:t>
            </a:r>
            <a:r>
              <a:rPr lang="en-US" sz="3400" dirty="0" smtClean="0">
                <a:solidFill>
                  <a:srgbClr val="FF0000"/>
                </a:solidFill>
              </a:rPr>
              <a:t> </a:t>
            </a:r>
            <a:r>
              <a:rPr lang="en-US" sz="3400" dirty="0" err="1" smtClean="0">
                <a:solidFill>
                  <a:srgbClr val="FF0000"/>
                </a:solidFill>
              </a:rPr>
              <a:t>cho</a:t>
            </a:r>
            <a:r>
              <a:rPr lang="en-US" sz="3400" dirty="0" smtClean="0">
                <a:solidFill>
                  <a:srgbClr val="FF0000"/>
                </a:solidFill>
              </a:rPr>
              <a:t> </a:t>
            </a:r>
            <a:r>
              <a:rPr lang="en-US" sz="3400" dirty="0" err="1" smtClean="0">
                <a:solidFill>
                  <a:srgbClr val="FF0000"/>
                </a:solidFill>
              </a:rPr>
              <a:t>thấy</a:t>
            </a:r>
            <a:r>
              <a:rPr lang="en-US" sz="3400" dirty="0" smtClean="0">
                <a:solidFill>
                  <a:srgbClr val="FF0000"/>
                </a:solidFill>
              </a:rPr>
              <a:t> </a:t>
            </a:r>
            <a:r>
              <a:rPr lang="en-US" sz="3400" dirty="0" err="1" smtClean="0">
                <a:solidFill>
                  <a:srgbClr val="FF0000"/>
                </a:solidFill>
              </a:rPr>
              <a:t>rằng</a:t>
            </a:r>
            <a:r>
              <a:rPr lang="en-US" sz="3400" dirty="0" smtClean="0">
                <a:solidFill>
                  <a:srgbClr val="FF0000"/>
                </a:solidFill>
              </a:rPr>
              <a:t>, </a:t>
            </a:r>
            <a:r>
              <a:rPr lang="en-US" sz="3400" dirty="0" err="1" smtClean="0">
                <a:solidFill>
                  <a:srgbClr val="FF0000"/>
                </a:solidFill>
              </a:rPr>
              <a:t>khách</a:t>
            </a:r>
            <a:r>
              <a:rPr lang="en-US" sz="3400" dirty="0" smtClean="0">
                <a:solidFill>
                  <a:srgbClr val="FF0000"/>
                </a:solidFill>
              </a:rPr>
              <a:t> du </a:t>
            </a:r>
            <a:r>
              <a:rPr lang="en-US" sz="3400" dirty="0" err="1" smtClean="0">
                <a:solidFill>
                  <a:srgbClr val="FF0000"/>
                </a:solidFill>
              </a:rPr>
              <a:t>lịch</a:t>
            </a:r>
            <a:r>
              <a:rPr lang="en-US" sz="3400" dirty="0" smtClean="0">
                <a:solidFill>
                  <a:srgbClr val="FF0000"/>
                </a:solidFill>
              </a:rPr>
              <a:t> </a:t>
            </a:r>
            <a:r>
              <a:rPr lang="en-US" sz="3400" dirty="0" err="1" smtClean="0">
                <a:solidFill>
                  <a:srgbClr val="FF0000"/>
                </a:solidFill>
              </a:rPr>
              <a:t>đến</a:t>
            </a:r>
            <a:r>
              <a:rPr lang="en-US" sz="3400" dirty="0" smtClean="0">
                <a:solidFill>
                  <a:srgbClr val="FF0000"/>
                </a:solidFill>
              </a:rPr>
              <a:t> </a:t>
            </a:r>
            <a:r>
              <a:rPr lang="en-US" sz="3400" dirty="0" err="1" smtClean="0">
                <a:solidFill>
                  <a:srgbClr val="FF0000"/>
                </a:solidFill>
              </a:rPr>
              <a:t>Đăk</a:t>
            </a:r>
            <a:r>
              <a:rPr lang="en-US" sz="3400" dirty="0" smtClean="0">
                <a:solidFill>
                  <a:srgbClr val="FF0000"/>
                </a:solidFill>
              </a:rPr>
              <a:t> </a:t>
            </a:r>
            <a:r>
              <a:rPr lang="en-US" sz="3400" dirty="0" err="1" smtClean="0">
                <a:solidFill>
                  <a:srgbClr val="FF0000"/>
                </a:solidFill>
              </a:rPr>
              <a:t>Nông</a:t>
            </a:r>
            <a:r>
              <a:rPr lang="en-US" sz="3400" dirty="0" smtClean="0">
                <a:solidFill>
                  <a:srgbClr val="FF0000"/>
                </a:solidFill>
              </a:rPr>
              <a:t> </a:t>
            </a:r>
            <a:r>
              <a:rPr lang="en-US" sz="3400" dirty="0" err="1" smtClean="0">
                <a:solidFill>
                  <a:srgbClr val="FF0000"/>
                </a:solidFill>
              </a:rPr>
              <a:t>rất</a:t>
            </a:r>
            <a:r>
              <a:rPr lang="en-US" sz="3400" dirty="0" smtClean="0">
                <a:solidFill>
                  <a:srgbClr val="FF0000"/>
                </a:solidFill>
              </a:rPr>
              <a:t> </a:t>
            </a:r>
            <a:r>
              <a:rPr lang="en-US" sz="3400" dirty="0" err="1" smtClean="0">
                <a:solidFill>
                  <a:srgbClr val="FF0000"/>
                </a:solidFill>
              </a:rPr>
              <a:t>coi</a:t>
            </a:r>
            <a:r>
              <a:rPr lang="en-US" sz="3400" dirty="0" smtClean="0">
                <a:solidFill>
                  <a:srgbClr val="FF0000"/>
                </a:solidFill>
              </a:rPr>
              <a:t> </a:t>
            </a:r>
            <a:r>
              <a:rPr lang="en-US" sz="3400" dirty="0" err="1" smtClean="0">
                <a:solidFill>
                  <a:srgbClr val="FF0000"/>
                </a:solidFill>
              </a:rPr>
              <a:t>trọng</a:t>
            </a:r>
            <a:r>
              <a:rPr lang="en-US" sz="3400" dirty="0" smtClean="0">
                <a:solidFill>
                  <a:srgbClr val="FF0000"/>
                </a:solidFill>
              </a:rPr>
              <a:t> </a:t>
            </a:r>
            <a:r>
              <a:rPr lang="en-US" sz="3400" dirty="0" err="1" smtClean="0">
                <a:solidFill>
                  <a:srgbClr val="FF0000"/>
                </a:solidFill>
              </a:rPr>
              <a:t>yếu</a:t>
            </a:r>
            <a:r>
              <a:rPr lang="en-US" sz="3400" dirty="0" smtClean="0">
                <a:solidFill>
                  <a:srgbClr val="FF0000"/>
                </a:solidFill>
              </a:rPr>
              <a:t> </a:t>
            </a:r>
            <a:r>
              <a:rPr lang="en-US" sz="3400" dirty="0" err="1" smtClean="0">
                <a:solidFill>
                  <a:srgbClr val="FF0000"/>
                </a:solidFill>
              </a:rPr>
              <a:t>tố</a:t>
            </a:r>
            <a:r>
              <a:rPr lang="en-US" sz="3400" dirty="0" smtClean="0">
                <a:solidFill>
                  <a:srgbClr val="FF0000"/>
                </a:solidFill>
              </a:rPr>
              <a:t> con </a:t>
            </a:r>
            <a:r>
              <a:rPr lang="en-US" sz="3400" dirty="0" err="1" smtClean="0">
                <a:solidFill>
                  <a:srgbClr val="FF0000"/>
                </a:solidFill>
              </a:rPr>
              <a:t>người</a:t>
            </a:r>
            <a:r>
              <a:rPr lang="en-US" sz="3400" dirty="0" smtClean="0">
                <a:solidFill>
                  <a:srgbClr val="FF0000"/>
                </a:solidFill>
              </a:rPr>
              <a:t> </a:t>
            </a:r>
            <a:r>
              <a:rPr lang="en-US" sz="3400" dirty="0" err="1" smtClean="0">
                <a:solidFill>
                  <a:srgbClr val="FF0000"/>
                </a:solidFill>
              </a:rPr>
              <a:t>trong</a:t>
            </a:r>
            <a:r>
              <a:rPr lang="en-US" sz="3400" dirty="0" smtClean="0">
                <a:solidFill>
                  <a:srgbClr val="FF0000"/>
                </a:solidFill>
              </a:rPr>
              <a:t> </a:t>
            </a:r>
            <a:r>
              <a:rPr lang="en-US" sz="3400" dirty="0" err="1" smtClean="0">
                <a:solidFill>
                  <a:srgbClr val="FF0000"/>
                </a:solidFill>
              </a:rPr>
              <a:t>phục</a:t>
            </a:r>
            <a:r>
              <a:rPr lang="en-US" sz="3400" dirty="0" smtClean="0">
                <a:solidFill>
                  <a:srgbClr val="FF0000"/>
                </a:solidFill>
              </a:rPr>
              <a:t> </a:t>
            </a:r>
            <a:r>
              <a:rPr lang="en-US" sz="3400" dirty="0" err="1" smtClean="0">
                <a:solidFill>
                  <a:srgbClr val="FF0000"/>
                </a:solidFill>
              </a:rPr>
              <a:t>vụ</a:t>
            </a:r>
            <a:r>
              <a:rPr lang="en-US" sz="3400" dirty="0" smtClean="0">
                <a:solidFill>
                  <a:srgbClr val="FF0000"/>
                </a:solidFill>
              </a:rPr>
              <a:t> (</a:t>
            </a:r>
            <a:r>
              <a:rPr lang="en-US" sz="3400" dirty="0" err="1" smtClean="0">
                <a:solidFill>
                  <a:srgbClr val="FF0000"/>
                </a:solidFill>
              </a:rPr>
              <a:t>tính</a:t>
            </a:r>
            <a:r>
              <a:rPr lang="en-US" sz="3400" dirty="0" smtClean="0">
                <a:solidFill>
                  <a:srgbClr val="FF0000"/>
                </a:solidFill>
              </a:rPr>
              <a:t> </a:t>
            </a:r>
            <a:r>
              <a:rPr lang="en-US" sz="3400" dirty="0" err="1" smtClean="0">
                <a:solidFill>
                  <a:srgbClr val="FF0000"/>
                </a:solidFill>
              </a:rPr>
              <a:t>chuyên</a:t>
            </a:r>
            <a:r>
              <a:rPr lang="en-US" sz="3400" dirty="0" smtClean="0">
                <a:solidFill>
                  <a:srgbClr val="FF0000"/>
                </a:solidFill>
              </a:rPr>
              <a:t> </a:t>
            </a:r>
            <a:r>
              <a:rPr lang="en-US" sz="3400" dirty="0" err="1" smtClean="0">
                <a:solidFill>
                  <a:srgbClr val="FF0000"/>
                </a:solidFill>
              </a:rPr>
              <a:t>nghiệp</a:t>
            </a:r>
            <a:r>
              <a:rPr lang="en-US" sz="3400" dirty="0" smtClean="0">
                <a:solidFill>
                  <a:srgbClr val="FF0000"/>
                </a:solidFill>
              </a:rPr>
              <a:t>, </a:t>
            </a:r>
            <a:r>
              <a:rPr lang="en-US" sz="3400" dirty="0" err="1" smtClean="0">
                <a:solidFill>
                  <a:srgbClr val="FF0000"/>
                </a:solidFill>
              </a:rPr>
              <a:t>tinh</a:t>
            </a:r>
            <a:r>
              <a:rPr lang="en-US" sz="3400" dirty="0" smtClean="0">
                <a:solidFill>
                  <a:srgbClr val="FF0000"/>
                </a:solidFill>
              </a:rPr>
              <a:t> </a:t>
            </a:r>
            <a:r>
              <a:rPr lang="en-US" sz="3400" dirty="0" err="1" smtClean="0">
                <a:solidFill>
                  <a:srgbClr val="FF0000"/>
                </a:solidFill>
              </a:rPr>
              <a:t>thần</a:t>
            </a:r>
            <a:r>
              <a:rPr lang="en-US" sz="3400" dirty="0" smtClean="0">
                <a:solidFill>
                  <a:srgbClr val="FF0000"/>
                </a:solidFill>
              </a:rPr>
              <a:t> </a:t>
            </a:r>
            <a:r>
              <a:rPr lang="en-US" sz="3400" dirty="0" err="1" smtClean="0">
                <a:solidFill>
                  <a:srgbClr val="FF0000"/>
                </a:solidFill>
              </a:rPr>
              <a:t>thái</a:t>
            </a:r>
            <a:r>
              <a:rPr lang="en-US" sz="3400" dirty="0" smtClean="0">
                <a:solidFill>
                  <a:srgbClr val="FF0000"/>
                </a:solidFill>
              </a:rPr>
              <a:t> </a:t>
            </a:r>
            <a:r>
              <a:rPr lang="en-US" sz="3400" dirty="0" err="1" smtClean="0">
                <a:solidFill>
                  <a:srgbClr val="FF0000"/>
                </a:solidFill>
              </a:rPr>
              <a:t>độ</a:t>
            </a:r>
            <a:r>
              <a:rPr lang="en-US" sz="3400" dirty="0" smtClean="0">
                <a:solidFill>
                  <a:srgbClr val="FF0000"/>
                </a:solidFill>
              </a:rPr>
              <a:t> </a:t>
            </a:r>
            <a:r>
              <a:rPr lang="en-US" sz="3400" dirty="0" err="1" smtClean="0">
                <a:solidFill>
                  <a:srgbClr val="FF0000"/>
                </a:solidFill>
              </a:rPr>
              <a:t>phục</a:t>
            </a:r>
            <a:r>
              <a:rPr lang="en-US" sz="3400" dirty="0" smtClean="0">
                <a:solidFill>
                  <a:srgbClr val="FF0000"/>
                </a:solidFill>
              </a:rPr>
              <a:t> </a:t>
            </a:r>
            <a:r>
              <a:rPr lang="en-US" sz="3400" dirty="0" err="1" smtClean="0">
                <a:solidFill>
                  <a:srgbClr val="FF0000"/>
                </a:solidFill>
              </a:rPr>
              <a:t>vụ</a:t>
            </a:r>
            <a:r>
              <a:rPr lang="en-US" sz="3400" dirty="0" smtClean="0">
                <a:solidFill>
                  <a:srgbClr val="FF0000"/>
                </a:solidFill>
              </a:rPr>
              <a:t>…)</a:t>
            </a:r>
            <a:endParaRPr lang="en-US" sz="3400" dirty="0" smtClean="0">
              <a:solidFill>
                <a:srgbClr val="FF0000"/>
              </a:solidFill>
              <a:cs typeface="Arial" panose="020B0604020202020204" pitchFamily="34" charset="0"/>
            </a:endParaRPr>
          </a:p>
          <a:p>
            <a:endParaRPr lang="en-US" b="1" dirty="0">
              <a:solidFill>
                <a:srgbClr val="FF0000"/>
              </a:solidFill>
              <a:cs typeface="Arial" panose="020B0604020202020204" pitchFamily="34" charset="0"/>
            </a:endParaRPr>
          </a:p>
          <a:p>
            <a:endParaRPr lang="en-US" b="1" dirty="0" smtClean="0">
              <a:solidFill>
                <a:schemeClr val="accent1"/>
              </a:solidFill>
              <a:cs typeface="Arial" panose="020B0604020202020204" pitchFamily="34" charset="0"/>
            </a:endParaRPr>
          </a:p>
          <a:p>
            <a:endParaRPr lang="en-US" b="1" dirty="0">
              <a:solidFill>
                <a:schemeClr val="accent1"/>
              </a:solidFill>
              <a:cs typeface="Arial" panose="020B0604020202020204" pitchFamily="34" charset="0"/>
            </a:endParaRPr>
          </a:p>
          <a:p>
            <a:endParaRPr lang="en-US" b="1" dirty="0" smtClean="0">
              <a:solidFill>
                <a:schemeClr val="accent1"/>
              </a:solidFill>
              <a:cs typeface="Arial" panose="020B0604020202020204" pitchFamily="34" charset="0"/>
            </a:endParaRPr>
          </a:p>
          <a:p>
            <a:endParaRPr lang="en-US" b="1" dirty="0">
              <a:solidFill>
                <a:schemeClr val="accent1"/>
              </a:solidFill>
              <a:cs typeface="Arial" panose="020B0604020202020204" pitchFamily="34" charset="0"/>
            </a:endParaRPr>
          </a:p>
          <a:p>
            <a:endParaRPr lang="en-US" b="1" dirty="0" smtClean="0">
              <a:solidFill>
                <a:schemeClr val="accent1"/>
              </a:solidFill>
              <a:cs typeface="Arial" panose="020B0604020202020204" pitchFamily="34" charset="0"/>
            </a:endParaRPr>
          </a:p>
          <a:p>
            <a:endParaRPr lang="en-US" b="1" dirty="0">
              <a:solidFill>
                <a:schemeClr val="accent1"/>
              </a:solidFill>
              <a:cs typeface="Arial" panose="020B0604020202020204" pitchFamily="34" charset="0"/>
            </a:endParaRPr>
          </a:p>
          <a:p>
            <a:endParaRPr lang="en-US" b="1" dirty="0" smtClean="0">
              <a:solidFill>
                <a:schemeClr val="accent1"/>
              </a:solidFill>
              <a:cs typeface="Arial" panose="020B0604020202020204" pitchFamily="34" charset="0"/>
            </a:endParaRPr>
          </a:p>
          <a:p>
            <a:endParaRPr lang="en-US" b="1" dirty="0">
              <a:solidFill>
                <a:schemeClr val="accent1"/>
              </a:solidFill>
              <a:cs typeface="Arial" panose="020B0604020202020204" pitchFamily="34" charset="0"/>
            </a:endParaRPr>
          </a:p>
          <a:p>
            <a:endParaRPr lang="en-US" b="1" dirty="0" smtClean="0">
              <a:solidFill>
                <a:schemeClr val="accent1"/>
              </a:solidFill>
              <a:cs typeface="Arial" panose="020B0604020202020204" pitchFamily="34" charset="0"/>
            </a:endParaRPr>
          </a:p>
          <a:p>
            <a:endParaRPr lang="en-US" b="1" dirty="0">
              <a:solidFill>
                <a:schemeClr val="accent1"/>
              </a:solidFill>
              <a:cs typeface="Arial" panose="020B0604020202020204" pitchFamily="34" charset="0"/>
            </a:endParaRPr>
          </a:p>
          <a:p>
            <a:endParaRPr lang="en-US" b="1" dirty="0" smtClean="0">
              <a:solidFill>
                <a:schemeClr val="accent1"/>
              </a:solidFill>
              <a:cs typeface="Arial" panose="020B0604020202020204" pitchFamily="34" charset="0"/>
            </a:endParaRPr>
          </a:p>
          <a:p>
            <a:endParaRPr lang="en-US" b="1" dirty="0" smtClean="0">
              <a:solidFill>
                <a:schemeClr val="accent1"/>
              </a:solidFill>
              <a:cs typeface="Arial" panose="020B0604020202020204" pitchFamily="34" charset="0"/>
            </a:endParaRPr>
          </a:p>
          <a:p>
            <a:endParaRPr lang="en-US" b="1" dirty="0">
              <a:solidFill>
                <a:schemeClr val="accent1"/>
              </a:solidFill>
              <a:cs typeface="Arial" panose="020B0604020202020204" pitchFamily="34" charset="0"/>
            </a:endParaRPr>
          </a:p>
          <a:p>
            <a:endParaRPr lang="vi-VN" dirty="0"/>
          </a:p>
        </p:txBody>
      </p:sp>
    </p:spTree>
    <p:extLst>
      <p:ext uri="{BB962C8B-B14F-4D97-AF65-F5344CB8AC3E}">
        <p14:creationId xmlns:p14="http://schemas.microsoft.com/office/powerpoint/2010/main" val="11370338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66336" y="1195753"/>
            <a:ext cx="10515600" cy="4783015"/>
          </a:xfrm>
        </p:spPr>
        <p:txBody>
          <a:bodyPr>
            <a:noAutofit/>
          </a:bodyPr>
          <a:lstStyle/>
          <a:p>
            <a:pPr marL="0" lvl="0" indent="0" algn="just">
              <a:buNone/>
            </a:pPr>
            <a:endParaRPr lang="en-US" sz="3300" b="1" dirty="0" smtClean="0">
              <a:solidFill>
                <a:srgbClr val="FF0000"/>
              </a:solidFill>
              <a:effectLst/>
            </a:endParaRPr>
          </a:p>
          <a:p>
            <a:pPr marL="0" lvl="0" indent="0" algn="just">
              <a:buNone/>
            </a:pPr>
            <a:endParaRPr lang="en-US" sz="3300" b="1" dirty="0">
              <a:solidFill>
                <a:srgbClr val="FF0000"/>
              </a:solidFill>
              <a:effectLst/>
            </a:endParaRPr>
          </a:p>
        </p:txBody>
      </p:sp>
      <p:sp>
        <p:nvSpPr>
          <p:cNvPr id="9" name="TextBox 8"/>
          <p:cNvSpPr txBox="1"/>
          <p:nvPr/>
        </p:nvSpPr>
        <p:spPr>
          <a:xfrm>
            <a:off x="10311619" y="2518118"/>
            <a:ext cx="281354" cy="369332"/>
          </a:xfrm>
          <a:prstGeom prst="rect">
            <a:avLst/>
          </a:prstGeom>
          <a:noFill/>
        </p:spPr>
        <p:txBody>
          <a:bodyPr wrap="square" rtlCol="0">
            <a:spAutoFit/>
          </a:bodyPr>
          <a:lstStyle/>
          <a:p>
            <a:r>
              <a:rPr lang="en-US" b="1" dirty="0" smtClean="0">
                <a:solidFill>
                  <a:schemeClr val="bg1"/>
                </a:solidFill>
              </a:rPr>
              <a:t>%</a:t>
            </a:r>
            <a:endParaRPr lang="en-US" b="1" dirty="0">
              <a:solidFill>
                <a:schemeClr val="bg1"/>
              </a:solidFill>
            </a:endParaRPr>
          </a:p>
        </p:txBody>
      </p:sp>
      <p:sp>
        <p:nvSpPr>
          <p:cNvPr id="5" name="Title 4"/>
          <p:cNvSpPr>
            <a:spLocks noGrp="1"/>
          </p:cNvSpPr>
          <p:nvPr>
            <p:ph type="title"/>
          </p:nvPr>
        </p:nvSpPr>
        <p:spPr>
          <a:xfrm>
            <a:off x="1021081" y="154744"/>
            <a:ext cx="10515600" cy="956604"/>
          </a:xfrm>
          <a:solidFill>
            <a:schemeClr val="accent1"/>
          </a:solidFill>
        </p:spPr>
        <p:txBody>
          <a:bodyPr/>
          <a:lstStyle/>
          <a:p>
            <a:r>
              <a:rPr lang="en-US" sz="3000" b="1" dirty="0" smtClean="0">
                <a:solidFill>
                  <a:schemeClr val="bg1"/>
                </a:solidFill>
              </a:rPr>
              <a:t>VI. HÀM Ý MỘT SỐ GIẢI PHÁP MARKETING ĐP NHẰM ĐẨY MẠNH THU HÚT KHÁCH DU LỊCH</a:t>
            </a:r>
            <a:endParaRPr lang="en-US" sz="3000" dirty="0">
              <a:solidFill>
                <a:schemeClr val="bg1"/>
              </a:solidFill>
            </a:endParaRPr>
          </a:p>
        </p:txBody>
      </p:sp>
      <p:sp>
        <p:nvSpPr>
          <p:cNvPr id="8" name="Rectangle 7"/>
          <p:cNvSpPr/>
          <p:nvPr/>
        </p:nvSpPr>
        <p:spPr>
          <a:xfrm>
            <a:off x="1139482" y="1260642"/>
            <a:ext cx="10480432" cy="5355312"/>
          </a:xfrm>
          <a:prstGeom prst="rect">
            <a:avLst/>
          </a:prstGeom>
          <a:solidFill>
            <a:schemeClr val="accent4">
              <a:lumMod val="20000"/>
              <a:lumOff val="80000"/>
            </a:schemeClr>
          </a:solidFill>
        </p:spPr>
        <p:txBody>
          <a:bodyPr wrap="square">
            <a:spAutoFit/>
          </a:bodyPr>
          <a:lstStyle/>
          <a:p>
            <a:endParaRPr lang="en-US" b="1" dirty="0" smtClean="0">
              <a:solidFill>
                <a:schemeClr val="accent1"/>
              </a:solidFill>
              <a:cs typeface="Arial" panose="020B0604020202020204" pitchFamily="34" charset="0"/>
            </a:endParaRPr>
          </a:p>
          <a:p>
            <a:endParaRPr lang="en-US" b="1" dirty="0">
              <a:solidFill>
                <a:schemeClr val="accent1"/>
              </a:solidFill>
              <a:cs typeface="Arial" panose="020B0604020202020204" pitchFamily="34" charset="0"/>
            </a:endParaRPr>
          </a:p>
          <a:p>
            <a:endParaRPr lang="en-US" b="1" dirty="0" smtClean="0">
              <a:solidFill>
                <a:schemeClr val="accent1"/>
              </a:solidFill>
              <a:cs typeface="Arial" panose="020B0604020202020204" pitchFamily="34" charset="0"/>
            </a:endParaRPr>
          </a:p>
          <a:p>
            <a:endParaRPr lang="en-US" b="1" dirty="0">
              <a:solidFill>
                <a:schemeClr val="accent1"/>
              </a:solidFill>
              <a:cs typeface="Arial" panose="020B0604020202020204" pitchFamily="34" charset="0"/>
            </a:endParaRPr>
          </a:p>
          <a:p>
            <a:endParaRPr lang="en-US" b="1" dirty="0" smtClean="0">
              <a:solidFill>
                <a:schemeClr val="accent1"/>
              </a:solidFill>
              <a:cs typeface="Arial" panose="020B0604020202020204" pitchFamily="34" charset="0"/>
            </a:endParaRPr>
          </a:p>
          <a:p>
            <a:endParaRPr lang="en-US" b="1" dirty="0">
              <a:solidFill>
                <a:schemeClr val="accent1"/>
              </a:solidFill>
              <a:cs typeface="Arial" panose="020B0604020202020204" pitchFamily="34" charset="0"/>
            </a:endParaRPr>
          </a:p>
          <a:p>
            <a:endParaRPr lang="en-US" b="1" dirty="0" smtClean="0">
              <a:solidFill>
                <a:schemeClr val="accent1"/>
              </a:solidFill>
              <a:cs typeface="Arial" panose="020B0604020202020204" pitchFamily="34" charset="0"/>
            </a:endParaRPr>
          </a:p>
          <a:p>
            <a:endParaRPr lang="en-US" b="1" dirty="0">
              <a:solidFill>
                <a:schemeClr val="accent1"/>
              </a:solidFill>
              <a:cs typeface="Arial" panose="020B0604020202020204" pitchFamily="34" charset="0"/>
            </a:endParaRPr>
          </a:p>
          <a:p>
            <a:endParaRPr lang="en-US" b="1" dirty="0" smtClean="0">
              <a:solidFill>
                <a:schemeClr val="accent1"/>
              </a:solidFill>
              <a:cs typeface="Arial" panose="020B0604020202020204" pitchFamily="34" charset="0"/>
            </a:endParaRPr>
          </a:p>
          <a:p>
            <a:endParaRPr lang="en-US" b="1" dirty="0">
              <a:solidFill>
                <a:schemeClr val="accent1"/>
              </a:solidFill>
              <a:cs typeface="Arial" panose="020B0604020202020204" pitchFamily="34" charset="0"/>
            </a:endParaRPr>
          </a:p>
          <a:p>
            <a:endParaRPr lang="en-US" b="1" dirty="0" smtClean="0">
              <a:solidFill>
                <a:schemeClr val="accent1"/>
              </a:solidFill>
              <a:cs typeface="Arial" panose="020B0604020202020204" pitchFamily="34" charset="0"/>
            </a:endParaRPr>
          </a:p>
          <a:p>
            <a:endParaRPr lang="en-US" b="1" dirty="0">
              <a:solidFill>
                <a:schemeClr val="accent1"/>
              </a:solidFill>
              <a:cs typeface="Arial" panose="020B0604020202020204" pitchFamily="34" charset="0"/>
            </a:endParaRPr>
          </a:p>
          <a:p>
            <a:endParaRPr lang="en-US" b="1" dirty="0" smtClean="0">
              <a:solidFill>
                <a:schemeClr val="accent1"/>
              </a:solidFill>
              <a:cs typeface="Arial" panose="020B0604020202020204" pitchFamily="34" charset="0"/>
            </a:endParaRPr>
          </a:p>
          <a:p>
            <a:endParaRPr lang="en-US" b="1" dirty="0">
              <a:solidFill>
                <a:schemeClr val="accent1"/>
              </a:solidFill>
              <a:cs typeface="Arial" panose="020B0604020202020204" pitchFamily="34" charset="0"/>
            </a:endParaRPr>
          </a:p>
          <a:p>
            <a:endParaRPr lang="en-US" b="1" dirty="0" smtClean="0">
              <a:solidFill>
                <a:schemeClr val="accent1"/>
              </a:solidFill>
              <a:cs typeface="Arial" panose="020B0604020202020204" pitchFamily="34" charset="0"/>
            </a:endParaRPr>
          </a:p>
          <a:p>
            <a:endParaRPr lang="en-US" b="1" dirty="0">
              <a:solidFill>
                <a:schemeClr val="accent1"/>
              </a:solidFill>
              <a:cs typeface="Arial" panose="020B0604020202020204" pitchFamily="34" charset="0"/>
            </a:endParaRPr>
          </a:p>
          <a:p>
            <a:endParaRPr lang="en-US" b="1" dirty="0" smtClean="0">
              <a:solidFill>
                <a:schemeClr val="accent1"/>
              </a:solidFill>
              <a:cs typeface="Arial" panose="020B0604020202020204" pitchFamily="34" charset="0"/>
            </a:endParaRPr>
          </a:p>
          <a:p>
            <a:endParaRPr lang="en-US" b="1" dirty="0">
              <a:solidFill>
                <a:schemeClr val="accent1"/>
              </a:solidFill>
              <a:cs typeface="Arial" panose="020B0604020202020204" pitchFamily="34" charset="0"/>
            </a:endParaRPr>
          </a:p>
          <a:p>
            <a:endParaRPr lang="vi-VN" dirty="0"/>
          </a:p>
        </p:txBody>
      </p:sp>
      <p:graphicFrame>
        <p:nvGraphicFramePr>
          <p:cNvPr id="2" name="Diagram 1"/>
          <p:cNvGraphicFramePr/>
          <p:nvPr>
            <p:extLst>
              <p:ext uri="{D42A27DB-BD31-4B8C-83A1-F6EECF244321}">
                <p14:modId xmlns:p14="http://schemas.microsoft.com/office/powerpoint/2010/main" val="2459752022"/>
              </p:ext>
            </p:extLst>
          </p:nvPr>
        </p:nvGraphicFramePr>
        <p:xfrm>
          <a:off x="1242204" y="1343333"/>
          <a:ext cx="9920377" cy="50152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7737275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66336" y="1195753"/>
            <a:ext cx="10515600" cy="4783015"/>
          </a:xfrm>
        </p:spPr>
        <p:txBody>
          <a:bodyPr>
            <a:noAutofit/>
          </a:bodyPr>
          <a:lstStyle/>
          <a:p>
            <a:pPr marL="0" lvl="0" indent="0" algn="just">
              <a:buNone/>
            </a:pPr>
            <a:endParaRPr lang="en-US" sz="3300" b="1" dirty="0" smtClean="0">
              <a:solidFill>
                <a:srgbClr val="FF0000"/>
              </a:solidFill>
              <a:effectLst/>
            </a:endParaRPr>
          </a:p>
          <a:p>
            <a:pPr marL="0" lvl="0" indent="0" algn="just">
              <a:buNone/>
            </a:pPr>
            <a:endParaRPr lang="en-US" sz="3300" b="1" dirty="0">
              <a:solidFill>
                <a:srgbClr val="FF0000"/>
              </a:solidFill>
              <a:effectLst/>
            </a:endParaRPr>
          </a:p>
        </p:txBody>
      </p:sp>
      <p:sp>
        <p:nvSpPr>
          <p:cNvPr id="9" name="TextBox 8"/>
          <p:cNvSpPr txBox="1"/>
          <p:nvPr/>
        </p:nvSpPr>
        <p:spPr>
          <a:xfrm>
            <a:off x="10311619" y="2518118"/>
            <a:ext cx="281354" cy="369332"/>
          </a:xfrm>
          <a:prstGeom prst="rect">
            <a:avLst/>
          </a:prstGeom>
          <a:noFill/>
        </p:spPr>
        <p:txBody>
          <a:bodyPr wrap="square" rtlCol="0">
            <a:spAutoFit/>
          </a:bodyPr>
          <a:lstStyle/>
          <a:p>
            <a:r>
              <a:rPr lang="en-US" b="1" dirty="0" smtClean="0">
                <a:solidFill>
                  <a:schemeClr val="bg1"/>
                </a:solidFill>
              </a:rPr>
              <a:t>%</a:t>
            </a:r>
            <a:endParaRPr lang="en-US" b="1" dirty="0">
              <a:solidFill>
                <a:schemeClr val="bg1"/>
              </a:solidFill>
            </a:endParaRPr>
          </a:p>
        </p:txBody>
      </p:sp>
      <p:sp>
        <p:nvSpPr>
          <p:cNvPr id="5" name="Title 4"/>
          <p:cNvSpPr>
            <a:spLocks noGrp="1"/>
          </p:cNvSpPr>
          <p:nvPr>
            <p:ph type="title"/>
          </p:nvPr>
        </p:nvSpPr>
        <p:spPr>
          <a:xfrm>
            <a:off x="1021081" y="154744"/>
            <a:ext cx="10515600" cy="956604"/>
          </a:xfrm>
          <a:solidFill>
            <a:schemeClr val="accent1"/>
          </a:solidFill>
        </p:spPr>
        <p:txBody>
          <a:bodyPr/>
          <a:lstStyle/>
          <a:p>
            <a:r>
              <a:rPr lang="en-US" sz="3000" b="1" dirty="0" smtClean="0">
                <a:solidFill>
                  <a:schemeClr val="bg1"/>
                </a:solidFill>
              </a:rPr>
              <a:t>VI. HÀM Ý MỘT SỐ GIẢI PHÁP MARKETING ĐP NHẰM ĐẨY MẠNH THU HÚT KHÁCH DU LỊCH</a:t>
            </a:r>
            <a:endParaRPr lang="en-US" sz="3000" dirty="0">
              <a:solidFill>
                <a:schemeClr val="bg1"/>
              </a:solidFill>
            </a:endParaRPr>
          </a:p>
        </p:txBody>
      </p:sp>
      <p:sp>
        <p:nvSpPr>
          <p:cNvPr id="4" name="TextBox 3"/>
          <p:cNvSpPr txBox="1"/>
          <p:nvPr/>
        </p:nvSpPr>
        <p:spPr>
          <a:xfrm>
            <a:off x="994117" y="1195755"/>
            <a:ext cx="11000935" cy="6801862"/>
          </a:xfrm>
          <a:prstGeom prst="rect">
            <a:avLst/>
          </a:prstGeom>
          <a:noFill/>
        </p:spPr>
        <p:txBody>
          <a:bodyPr wrap="square" rtlCol="0">
            <a:spAutoFit/>
          </a:bodyPr>
          <a:lstStyle/>
          <a:p>
            <a:pPr>
              <a:lnSpc>
                <a:spcPct val="125000"/>
              </a:lnSpc>
            </a:pPr>
            <a:r>
              <a:rPr lang="en-US" sz="3200" b="1" dirty="0" smtClean="0">
                <a:solidFill>
                  <a:srgbClr val="C00000"/>
                </a:solidFill>
              </a:rPr>
              <a:t>5.1 </a:t>
            </a:r>
            <a:r>
              <a:rPr lang="en-US" sz="3200" b="1" dirty="0" err="1" smtClean="0">
                <a:solidFill>
                  <a:srgbClr val="C00000"/>
                </a:solidFill>
              </a:rPr>
              <a:t>Giải</a:t>
            </a:r>
            <a:r>
              <a:rPr lang="en-US" sz="3200" b="1" dirty="0" smtClean="0">
                <a:solidFill>
                  <a:srgbClr val="C00000"/>
                </a:solidFill>
              </a:rPr>
              <a:t> </a:t>
            </a:r>
            <a:r>
              <a:rPr lang="en-US" sz="3200" b="1" dirty="0" err="1" smtClean="0">
                <a:solidFill>
                  <a:srgbClr val="C00000"/>
                </a:solidFill>
              </a:rPr>
              <a:t>pháp</a:t>
            </a:r>
            <a:r>
              <a:rPr lang="en-US" sz="3200" b="1" dirty="0" smtClean="0">
                <a:solidFill>
                  <a:srgbClr val="C00000"/>
                </a:solidFill>
              </a:rPr>
              <a:t> </a:t>
            </a:r>
            <a:r>
              <a:rPr lang="en-US" sz="3200" b="1" dirty="0" err="1" smtClean="0">
                <a:solidFill>
                  <a:srgbClr val="C00000"/>
                </a:solidFill>
              </a:rPr>
              <a:t>chiến</a:t>
            </a:r>
            <a:r>
              <a:rPr lang="en-US" sz="3200" b="1" dirty="0" smtClean="0">
                <a:solidFill>
                  <a:srgbClr val="C00000"/>
                </a:solidFill>
              </a:rPr>
              <a:t> </a:t>
            </a:r>
            <a:r>
              <a:rPr lang="en-US" sz="3200" b="1" dirty="0" err="1" smtClean="0">
                <a:solidFill>
                  <a:srgbClr val="C00000"/>
                </a:solidFill>
              </a:rPr>
              <a:t>lược</a:t>
            </a:r>
            <a:r>
              <a:rPr lang="en-US" sz="3200" b="1" dirty="0" smtClean="0">
                <a:solidFill>
                  <a:srgbClr val="C00000"/>
                </a:solidFill>
              </a:rPr>
              <a:t> </a:t>
            </a:r>
            <a:r>
              <a:rPr lang="en-US" sz="3200" b="1" dirty="0" err="1" smtClean="0">
                <a:solidFill>
                  <a:srgbClr val="C00000"/>
                </a:solidFill>
              </a:rPr>
              <a:t>Sản</a:t>
            </a:r>
            <a:r>
              <a:rPr lang="en-US" sz="3200" b="1" dirty="0" smtClean="0">
                <a:solidFill>
                  <a:srgbClr val="C00000"/>
                </a:solidFill>
              </a:rPr>
              <a:t> </a:t>
            </a:r>
            <a:r>
              <a:rPr lang="en-US" sz="3200" b="1" dirty="0" err="1" smtClean="0">
                <a:solidFill>
                  <a:srgbClr val="C00000"/>
                </a:solidFill>
              </a:rPr>
              <a:t>phẩm</a:t>
            </a:r>
            <a:r>
              <a:rPr lang="en-US" sz="3200" b="1" dirty="0" smtClean="0">
                <a:solidFill>
                  <a:srgbClr val="C00000"/>
                </a:solidFill>
              </a:rPr>
              <a:t> du </a:t>
            </a:r>
            <a:r>
              <a:rPr lang="en-US" sz="3200" b="1" dirty="0" err="1" smtClean="0">
                <a:solidFill>
                  <a:srgbClr val="C00000"/>
                </a:solidFill>
              </a:rPr>
              <a:t>lịch</a:t>
            </a:r>
            <a:endParaRPr lang="en-US" sz="3200" b="1" dirty="0" smtClean="0">
              <a:solidFill>
                <a:srgbClr val="C00000"/>
              </a:solidFill>
            </a:endParaRPr>
          </a:p>
          <a:p>
            <a:pPr algn="just">
              <a:lnSpc>
                <a:spcPct val="125000"/>
              </a:lnSpc>
            </a:pPr>
            <a:r>
              <a:rPr lang="en-US" sz="3200" dirty="0" smtClean="0"/>
              <a:t>      </a:t>
            </a:r>
            <a:r>
              <a:rPr lang="en-US" sz="3200" dirty="0" err="1" smtClean="0"/>
              <a:t>Kết</a:t>
            </a:r>
            <a:r>
              <a:rPr lang="en-US" sz="3200" dirty="0" smtClean="0"/>
              <a:t> </a:t>
            </a:r>
            <a:r>
              <a:rPr lang="en-US" sz="3200" dirty="0" err="1" smtClean="0"/>
              <a:t>quả</a:t>
            </a:r>
            <a:r>
              <a:rPr lang="en-US" sz="3200" dirty="0" smtClean="0"/>
              <a:t> </a:t>
            </a:r>
            <a:r>
              <a:rPr lang="en-US" sz="3200" dirty="0" err="1" smtClean="0"/>
              <a:t>khảo</a:t>
            </a:r>
            <a:r>
              <a:rPr lang="en-US" sz="3200" dirty="0" smtClean="0"/>
              <a:t> </a:t>
            </a:r>
            <a:r>
              <a:rPr lang="en-US" sz="3200" dirty="0" err="1" smtClean="0"/>
              <a:t>sát</a:t>
            </a:r>
            <a:r>
              <a:rPr lang="en-US" sz="3200" dirty="0" smtClean="0"/>
              <a:t> </a:t>
            </a:r>
            <a:r>
              <a:rPr lang="en-US" sz="3200" dirty="0" err="1" smtClean="0"/>
              <a:t>khách</a:t>
            </a:r>
            <a:r>
              <a:rPr lang="en-US" sz="3200" dirty="0" smtClean="0"/>
              <a:t> DL (</a:t>
            </a:r>
            <a:r>
              <a:rPr lang="en-US" sz="3200" dirty="0" err="1" smtClean="0"/>
              <a:t>bảng</a:t>
            </a:r>
            <a:r>
              <a:rPr lang="en-US" sz="3200" dirty="0" smtClean="0"/>
              <a:t> 5.1) </a:t>
            </a:r>
            <a:r>
              <a:rPr lang="en-US" sz="3200" dirty="0" err="1" smtClean="0"/>
              <a:t>cho</a:t>
            </a:r>
            <a:r>
              <a:rPr lang="en-US" sz="3200" dirty="0" smtClean="0"/>
              <a:t> </a:t>
            </a:r>
            <a:r>
              <a:rPr lang="en-US" sz="3200" dirty="0" err="1" smtClean="0"/>
              <a:t>thấy</a:t>
            </a:r>
            <a:r>
              <a:rPr lang="en-US" sz="3200" dirty="0" smtClean="0"/>
              <a:t>, </a:t>
            </a:r>
            <a:r>
              <a:rPr lang="en-US" sz="3200" dirty="0" err="1" smtClean="0"/>
              <a:t>đa</a:t>
            </a:r>
            <a:r>
              <a:rPr lang="en-US" sz="3200" dirty="0" smtClean="0"/>
              <a:t> </a:t>
            </a:r>
            <a:r>
              <a:rPr lang="en-US" sz="3200" dirty="0" err="1" smtClean="0"/>
              <a:t>số</a:t>
            </a:r>
            <a:r>
              <a:rPr lang="en-US" sz="3200" dirty="0" smtClean="0"/>
              <a:t> </a:t>
            </a:r>
            <a:r>
              <a:rPr lang="en-US" sz="3200" dirty="0" err="1" smtClean="0"/>
              <a:t>khách</a:t>
            </a:r>
            <a:r>
              <a:rPr lang="en-US" sz="3200" dirty="0" smtClean="0"/>
              <a:t> DL </a:t>
            </a:r>
            <a:r>
              <a:rPr lang="en-US" sz="3200" dirty="0" err="1" smtClean="0"/>
              <a:t>đến</a:t>
            </a:r>
            <a:r>
              <a:rPr lang="en-US" sz="3200" dirty="0" smtClean="0"/>
              <a:t> </a:t>
            </a:r>
            <a:r>
              <a:rPr lang="en-US" sz="3200" dirty="0" err="1" smtClean="0"/>
              <a:t>với</a:t>
            </a:r>
            <a:r>
              <a:rPr lang="en-US" sz="3200" dirty="0" smtClean="0"/>
              <a:t> </a:t>
            </a:r>
            <a:r>
              <a:rPr lang="en-US" sz="3200" dirty="0" err="1" smtClean="0"/>
              <a:t>Đăk</a:t>
            </a:r>
            <a:r>
              <a:rPr lang="en-US" sz="3200" dirty="0" smtClean="0"/>
              <a:t> </a:t>
            </a:r>
            <a:r>
              <a:rPr lang="en-US" sz="3200" dirty="0" err="1" smtClean="0"/>
              <a:t>Nông</a:t>
            </a:r>
            <a:r>
              <a:rPr lang="en-US" sz="3200" dirty="0" smtClean="0"/>
              <a:t> </a:t>
            </a:r>
            <a:r>
              <a:rPr lang="en-US" sz="3200" dirty="0" err="1" smtClean="0"/>
              <a:t>là</a:t>
            </a:r>
            <a:r>
              <a:rPr lang="en-US" sz="3200" dirty="0" smtClean="0"/>
              <a:t> </a:t>
            </a:r>
            <a:r>
              <a:rPr lang="en-US" sz="3200" dirty="0" err="1" smtClean="0"/>
              <a:t>khám</a:t>
            </a:r>
            <a:r>
              <a:rPr lang="en-US" sz="3200" dirty="0" smtClean="0"/>
              <a:t> </a:t>
            </a:r>
            <a:r>
              <a:rPr lang="en-US" sz="3200" dirty="0" err="1" smtClean="0"/>
              <a:t>phá</a:t>
            </a:r>
            <a:r>
              <a:rPr lang="en-US" sz="3200" dirty="0" smtClean="0"/>
              <a:t> </a:t>
            </a:r>
            <a:r>
              <a:rPr lang="en-US" sz="3200" dirty="0" err="1" smtClean="0"/>
              <a:t>danh</a:t>
            </a:r>
            <a:r>
              <a:rPr lang="en-US" sz="3200" dirty="0" smtClean="0"/>
              <a:t> lam </a:t>
            </a:r>
            <a:r>
              <a:rPr lang="en-US" sz="3200" dirty="0" err="1" smtClean="0"/>
              <a:t>thắng</a:t>
            </a:r>
            <a:r>
              <a:rPr lang="en-US" sz="3200" dirty="0" smtClean="0"/>
              <a:t> </a:t>
            </a:r>
            <a:r>
              <a:rPr lang="en-US" sz="3200" dirty="0" err="1" smtClean="0"/>
              <a:t>cảnh</a:t>
            </a:r>
            <a:r>
              <a:rPr lang="en-US" sz="3200" dirty="0" smtClean="0"/>
              <a:t> (82%) </a:t>
            </a:r>
            <a:r>
              <a:rPr lang="en-US" sz="3200" dirty="0" err="1" smtClean="0"/>
              <a:t>và</a:t>
            </a:r>
            <a:r>
              <a:rPr lang="en-US" sz="3200" dirty="0" smtClean="0"/>
              <a:t> </a:t>
            </a:r>
            <a:r>
              <a:rPr lang="en-US" sz="3200" dirty="0" err="1" smtClean="0"/>
              <a:t>khám</a:t>
            </a:r>
            <a:r>
              <a:rPr lang="en-US" sz="3200" dirty="0" smtClean="0"/>
              <a:t> </a:t>
            </a:r>
            <a:r>
              <a:rPr lang="en-US" sz="3200" dirty="0" err="1" smtClean="0"/>
              <a:t>phá</a:t>
            </a:r>
            <a:r>
              <a:rPr lang="en-US" sz="3200" dirty="0" smtClean="0"/>
              <a:t> </a:t>
            </a:r>
            <a:r>
              <a:rPr lang="en-US" sz="3200" dirty="0" err="1" smtClean="0"/>
              <a:t>các</a:t>
            </a:r>
            <a:r>
              <a:rPr lang="en-US" sz="3200" dirty="0" smtClean="0"/>
              <a:t> </a:t>
            </a:r>
            <a:r>
              <a:rPr lang="en-US" sz="3200" dirty="0" err="1" smtClean="0"/>
              <a:t>giá</a:t>
            </a:r>
            <a:r>
              <a:rPr lang="en-US" sz="3200" dirty="0" smtClean="0"/>
              <a:t> </a:t>
            </a:r>
            <a:r>
              <a:rPr lang="en-US" sz="3200" dirty="0" err="1" smtClean="0"/>
              <a:t>trị</a:t>
            </a:r>
            <a:r>
              <a:rPr lang="en-US" sz="3200" dirty="0" smtClean="0"/>
              <a:t> </a:t>
            </a:r>
            <a:r>
              <a:rPr lang="en-US" sz="3200" dirty="0" err="1" smtClean="0"/>
              <a:t>văn</a:t>
            </a:r>
            <a:r>
              <a:rPr lang="en-US" sz="3200" dirty="0" smtClean="0"/>
              <a:t> </a:t>
            </a:r>
            <a:r>
              <a:rPr lang="en-US" sz="3200" dirty="0" err="1" smtClean="0"/>
              <a:t>hóa</a:t>
            </a:r>
            <a:r>
              <a:rPr lang="en-US" sz="3200" dirty="0" smtClean="0"/>
              <a:t> –</a:t>
            </a:r>
            <a:r>
              <a:rPr lang="en-US" sz="3200" dirty="0" err="1" smtClean="0"/>
              <a:t>lịch</a:t>
            </a:r>
            <a:r>
              <a:rPr lang="en-US" sz="3200" dirty="0" smtClean="0"/>
              <a:t> </a:t>
            </a:r>
            <a:r>
              <a:rPr lang="en-US" sz="3200" dirty="0" err="1" smtClean="0"/>
              <a:t>sử</a:t>
            </a:r>
            <a:r>
              <a:rPr lang="en-US" sz="3200" dirty="0" smtClean="0"/>
              <a:t> </a:t>
            </a:r>
            <a:r>
              <a:rPr lang="en-US" sz="3200" dirty="0" err="1" smtClean="0"/>
              <a:t>địa</a:t>
            </a:r>
            <a:r>
              <a:rPr lang="en-US" sz="3200" dirty="0" smtClean="0"/>
              <a:t> </a:t>
            </a:r>
            <a:r>
              <a:rPr lang="en-US" sz="3200" dirty="0" err="1" smtClean="0"/>
              <a:t>phương</a:t>
            </a:r>
            <a:r>
              <a:rPr lang="en-US" sz="3200" dirty="0" smtClean="0"/>
              <a:t> (35%), </a:t>
            </a:r>
            <a:r>
              <a:rPr lang="en-US" sz="3200" dirty="0" err="1" smtClean="0"/>
              <a:t>vì</a:t>
            </a:r>
            <a:r>
              <a:rPr lang="en-US" sz="3200" dirty="0" smtClean="0"/>
              <a:t> </a:t>
            </a:r>
            <a:r>
              <a:rPr lang="en-US" sz="3200" dirty="0" err="1" smtClean="0"/>
              <a:t>vậy</a:t>
            </a:r>
            <a:r>
              <a:rPr lang="en-US" sz="3200" dirty="0" smtClean="0"/>
              <a:t> </a:t>
            </a:r>
            <a:r>
              <a:rPr lang="fr-FR" sz="3200" dirty="0" err="1" smtClean="0"/>
              <a:t>Sản</a:t>
            </a:r>
            <a:r>
              <a:rPr lang="fr-FR" sz="3200" dirty="0" smtClean="0"/>
              <a:t> </a:t>
            </a:r>
            <a:r>
              <a:rPr lang="fr-FR" sz="3200" dirty="0" err="1"/>
              <a:t>phẩm</a:t>
            </a:r>
            <a:r>
              <a:rPr lang="fr-FR" sz="3200" dirty="0"/>
              <a:t> </a:t>
            </a:r>
            <a:r>
              <a:rPr lang="fr-FR" sz="3200" dirty="0" smtClean="0"/>
              <a:t>DL </a:t>
            </a:r>
            <a:r>
              <a:rPr lang="fr-FR" sz="3200" dirty="0" err="1"/>
              <a:t>Đăk</a:t>
            </a:r>
            <a:r>
              <a:rPr lang="fr-FR" sz="3200" dirty="0"/>
              <a:t> </a:t>
            </a:r>
            <a:r>
              <a:rPr lang="fr-FR" sz="3200" dirty="0" err="1"/>
              <a:t>Nông</a:t>
            </a:r>
            <a:r>
              <a:rPr lang="fr-FR" sz="3200" dirty="0"/>
              <a:t> </a:t>
            </a:r>
            <a:r>
              <a:rPr lang="fr-FR" sz="3200" dirty="0" err="1"/>
              <a:t>cần</a:t>
            </a:r>
            <a:r>
              <a:rPr lang="fr-FR" sz="3200" dirty="0"/>
              <a:t> </a:t>
            </a:r>
            <a:r>
              <a:rPr lang="fr-FR" sz="3200" dirty="0" err="1"/>
              <a:t>thiết</a:t>
            </a:r>
            <a:r>
              <a:rPr lang="fr-FR" sz="3200" dirty="0"/>
              <a:t> </a:t>
            </a:r>
            <a:r>
              <a:rPr lang="fr-FR" sz="3200" dirty="0" err="1"/>
              <a:t>kế</a:t>
            </a:r>
            <a:r>
              <a:rPr lang="fr-FR" sz="3200" dirty="0"/>
              <a:t> </a:t>
            </a:r>
            <a:r>
              <a:rPr lang="fr-FR" sz="3200" dirty="0" err="1"/>
              <a:t>dựa</a:t>
            </a:r>
            <a:r>
              <a:rPr lang="fr-FR" sz="3200" dirty="0"/>
              <a:t> </a:t>
            </a:r>
            <a:r>
              <a:rPr lang="fr-FR" sz="3200" dirty="0" err="1"/>
              <a:t>trên</a:t>
            </a:r>
            <a:r>
              <a:rPr lang="fr-FR" sz="3200" dirty="0"/>
              <a:t> </a:t>
            </a:r>
            <a:r>
              <a:rPr lang="fr-FR" sz="3200" dirty="0" err="1"/>
              <a:t>việc</a:t>
            </a:r>
            <a:r>
              <a:rPr lang="fr-FR" sz="3200" dirty="0"/>
              <a:t> </a:t>
            </a:r>
            <a:r>
              <a:rPr lang="fr-FR" sz="3200" dirty="0" err="1"/>
              <a:t>khai</a:t>
            </a:r>
            <a:r>
              <a:rPr lang="fr-FR" sz="3200" dirty="0"/>
              <a:t> </a:t>
            </a:r>
            <a:r>
              <a:rPr lang="fr-FR" sz="3200" dirty="0" err="1"/>
              <a:t>thác</a:t>
            </a:r>
            <a:r>
              <a:rPr lang="fr-FR" sz="3200" dirty="0"/>
              <a:t> </a:t>
            </a:r>
            <a:r>
              <a:rPr lang="fr-FR" sz="3200" dirty="0" err="1"/>
              <a:t>và</a:t>
            </a:r>
            <a:r>
              <a:rPr lang="fr-FR" sz="3200" dirty="0"/>
              <a:t> </a:t>
            </a:r>
            <a:r>
              <a:rPr lang="fr-FR" sz="3200" dirty="0" err="1"/>
              <a:t>kết</a:t>
            </a:r>
            <a:r>
              <a:rPr lang="fr-FR" sz="3200" dirty="0"/>
              <a:t> </a:t>
            </a:r>
            <a:r>
              <a:rPr lang="fr-FR" sz="3200" dirty="0" err="1"/>
              <a:t>nối</a:t>
            </a:r>
            <a:r>
              <a:rPr lang="fr-FR" sz="3200" dirty="0"/>
              <a:t> </a:t>
            </a:r>
            <a:r>
              <a:rPr lang="fr-FR" sz="3200" dirty="0" err="1"/>
              <a:t>các</a:t>
            </a:r>
            <a:r>
              <a:rPr lang="fr-FR" sz="3200" dirty="0"/>
              <a:t> </a:t>
            </a:r>
            <a:r>
              <a:rPr lang="fr-FR" sz="3200" dirty="0" err="1"/>
              <a:t>giá</a:t>
            </a:r>
            <a:r>
              <a:rPr lang="fr-FR" sz="3200" dirty="0"/>
              <a:t> </a:t>
            </a:r>
            <a:r>
              <a:rPr lang="fr-FR" sz="3200" dirty="0" err="1"/>
              <a:t>trị</a:t>
            </a:r>
            <a:r>
              <a:rPr lang="fr-FR" sz="3200" dirty="0"/>
              <a:t> </a:t>
            </a:r>
            <a:r>
              <a:rPr lang="fr-FR" sz="3200" dirty="0" err="1"/>
              <a:t>của</a:t>
            </a:r>
            <a:r>
              <a:rPr lang="fr-FR" sz="3200" dirty="0"/>
              <a:t> </a:t>
            </a:r>
            <a:r>
              <a:rPr lang="fr-FR" sz="3200" dirty="0" err="1" smtClean="0"/>
              <a:t>Công</a:t>
            </a:r>
            <a:r>
              <a:rPr lang="fr-FR" sz="3200" dirty="0" smtClean="0"/>
              <a:t> </a:t>
            </a:r>
            <a:r>
              <a:rPr lang="fr-FR" sz="3200" dirty="0" err="1"/>
              <a:t>viên</a:t>
            </a:r>
            <a:r>
              <a:rPr lang="fr-FR" sz="3200" dirty="0"/>
              <a:t> </a:t>
            </a:r>
            <a:r>
              <a:rPr lang="fr-FR" sz="3200" dirty="0" err="1"/>
              <a:t>địa</a:t>
            </a:r>
            <a:r>
              <a:rPr lang="fr-FR" sz="3200" dirty="0"/>
              <a:t> </a:t>
            </a:r>
            <a:r>
              <a:rPr lang="fr-FR" sz="3200" dirty="0" err="1"/>
              <a:t>chất</a:t>
            </a:r>
            <a:r>
              <a:rPr lang="fr-FR" sz="3200" dirty="0"/>
              <a:t> </a:t>
            </a:r>
            <a:r>
              <a:rPr lang="fr-FR" sz="3200" dirty="0" err="1"/>
              <a:t>Đăk</a:t>
            </a:r>
            <a:r>
              <a:rPr lang="fr-FR" sz="3200" dirty="0"/>
              <a:t> </a:t>
            </a:r>
            <a:r>
              <a:rPr lang="fr-FR" sz="3200" dirty="0" err="1" smtClean="0"/>
              <a:t>Nông</a:t>
            </a:r>
            <a:r>
              <a:rPr lang="fr-FR" sz="3200" dirty="0" smtClean="0"/>
              <a:t> </a:t>
            </a:r>
            <a:r>
              <a:rPr lang="fr-FR" sz="3200" dirty="0" err="1" smtClean="0"/>
              <a:t>như</a:t>
            </a:r>
            <a:r>
              <a:rPr lang="fr-FR" sz="3200" dirty="0" smtClean="0"/>
              <a:t> </a:t>
            </a:r>
            <a:r>
              <a:rPr lang="fr-FR" sz="3200" dirty="0" err="1" smtClean="0"/>
              <a:t>tham</a:t>
            </a:r>
            <a:r>
              <a:rPr lang="fr-FR" sz="3200" dirty="0" smtClean="0"/>
              <a:t> </a:t>
            </a:r>
            <a:r>
              <a:rPr lang="fr-FR" sz="3200" dirty="0" err="1" smtClean="0"/>
              <a:t>quan</a:t>
            </a:r>
            <a:r>
              <a:rPr lang="fr-FR" sz="3200" dirty="0" smtClean="0"/>
              <a:t> </a:t>
            </a:r>
            <a:r>
              <a:rPr lang="fr-FR" sz="3200" dirty="0" err="1" smtClean="0"/>
              <a:t>tìm</a:t>
            </a:r>
            <a:r>
              <a:rPr lang="fr-FR" sz="3200" dirty="0" smtClean="0"/>
              <a:t> </a:t>
            </a:r>
            <a:r>
              <a:rPr lang="fr-FR" sz="3200" dirty="0" err="1" smtClean="0"/>
              <a:t>hiểu</a:t>
            </a:r>
            <a:r>
              <a:rPr lang="fr-FR" sz="3200" dirty="0" smtClean="0"/>
              <a:t> HT </a:t>
            </a:r>
            <a:r>
              <a:rPr lang="fr-FR" sz="3200" dirty="0" err="1" smtClean="0"/>
              <a:t>hang</a:t>
            </a:r>
            <a:r>
              <a:rPr lang="fr-FR" sz="3200" dirty="0" smtClean="0"/>
              <a:t> </a:t>
            </a:r>
            <a:r>
              <a:rPr lang="fr-FR" sz="3200" dirty="0" err="1" smtClean="0"/>
              <a:t>động</a:t>
            </a:r>
            <a:r>
              <a:rPr lang="fr-FR" sz="3200" dirty="0" smtClean="0"/>
              <a:t>, </a:t>
            </a:r>
            <a:r>
              <a:rPr lang="fr-FR" sz="3200" dirty="0" err="1" smtClean="0"/>
              <a:t>thác</a:t>
            </a:r>
            <a:r>
              <a:rPr lang="fr-FR" sz="3200" dirty="0" smtClean="0"/>
              <a:t> </a:t>
            </a:r>
            <a:r>
              <a:rPr lang="fr-FR" sz="3200" dirty="0" err="1" smtClean="0"/>
              <a:t>nước</a:t>
            </a:r>
            <a:r>
              <a:rPr lang="fr-FR" sz="3200" dirty="0" smtClean="0"/>
              <a:t>, </a:t>
            </a:r>
            <a:r>
              <a:rPr lang="fr-FR" sz="3200" dirty="0" err="1" smtClean="0"/>
              <a:t>các</a:t>
            </a:r>
            <a:r>
              <a:rPr lang="fr-FR" sz="3200" dirty="0" smtClean="0"/>
              <a:t> </a:t>
            </a:r>
            <a:r>
              <a:rPr lang="fr-FR" sz="3200" dirty="0" err="1" smtClean="0"/>
              <a:t>khu</a:t>
            </a:r>
            <a:r>
              <a:rPr lang="fr-FR" sz="3200" dirty="0" smtClean="0"/>
              <a:t> </a:t>
            </a:r>
            <a:r>
              <a:rPr lang="fr-FR" sz="3200" dirty="0" err="1" smtClean="0"/>
              <a:t>bảo</a:t>
            </a:r>
            <a:r>
              <a:rPr lang="fr-FR" sz="3200" dirty="0" smtClean="0"/>
              <a:t> </a:t>
            </a:r>
            <a:r>
              <a:rPr lang="fr-FR" sz="3200" dirty="0" err="1" smtClean="0"/>
              <a:t>tồn</a:t>
            </a:r>
            <a:r>
              <a:rPr lang="fr-FR" sz="3200" dirty="0" smtClean="0"/>
              <a:t> </a:t>
            </a:r>
            <a:r>
              <a:rPr lang="fr-FR" sz="3200" dirty="0" err="1" smtClean="0"/>
              <a:t>thiên</a:t>
            </a:r>
            <a:r>
              <a:rPr lang="fr-FR" sz="3200" dirty="0" smtClean="0"/>
              <a:t> </a:t>
            </a:r>
            <a:r>
              <a:rPr lang="fr-FR" sz="3200" dirty="0" err="1" smtClean="0"/>
              <a:t>nhiên</a:t>
            </a:r>
            <a:r>
              <a:rPr lang="fr-FR" sz="3200" dirty="0" smtClean="0"/>
              <a:t> </a:t>
            </a:r>
            <a:r>
              <a:rPr lang="fr-FR" sz="3200" dirty="0" err="1" smtClean="0"/>
              <a:t>kết</a:t>
            </a:r>
            <a:r>
              <a:rPr lang="fr-FR" sz="3200" dirty="0" smtClean="0"/>
              <a:t> </a:t>
            </a:r>
            <a:r>
              <a:rPr lang="fr-FR" sz="3200" dirty="0" err="1" smtClean="0"/>
              <a:t>hợp</a:t>
            </a:r>
            <a:r>
              <a:rPr lang="fr-FR" sz="3200" dirty="0" smtClean="0"/>
              <a:t> </a:t>
            </a:r>
            <a:r>
              <a:rPr lang="fr-FR" sz="3200" dirty="0" err="1" smtClean="0"/>
              <a:t>việc</a:t>
            </a:r>
            <a:r>
              <a:rPr lang="fr-FR" sz="3200" dirty="0" smtClean="0"/>
              <a:t> </a:t>
            </a:r>
            <a:r>
              <a:rPr lang="fr-FR" sz="3200" dirty="0" err="1" smtClean="0"/>
              <a:t>khai</a:t>
            </a:r>
            <a:r>
              <a:rPr lang="fr-FR" sz="3200" dirty="0" smtClean="0"/>
              <a:t> </a:t>
            </a:r>
            <a:r>
              <a:rPr lang="fr-FR" sz="3200" dirty="0" err="1" smtClean="0"/>
              <a:t>thác</a:t>
            </a:r>
            <a:r>
              <a:rPr lang="fr-FR" sz="3200" dirty="0" smtClean="0"/>
              <a:t> </a:t>
            </a:r>
            <a:r>
              <a:rPr lang="fr-FR" sz="3200" dirty="0" err="1" smtClean="0"/>
              <a:t>các</a:t>
            </a:r>
            <a:r>
              <a:rPr lang="fr-FR" sz="3200" dirty="0" smtClean="0"/>
              <a:t> </a:t>
            </a:r>
            <a:r>
              <a:rPr lang="fr-FR" sz="3200" dirty="0" err="1" smtClean="0"/>
              <a:t>giá</a:t>
            </a:r>
            <a:r>
              <a:rPr lang="fr-FR" sz="3200" dirty="0" smtClean="0"/>
              <a:t> </a:t>
            </a:r>
            <a:r>
              <a:rPr lang="fr-FR" sz="3200" dirty="0" err="1" smtClean="0"/>
              <a:t>trị</a:t>
            </a:r>
            <a:r>
              <a:rPr lang="fr-FR" sz="3200" dirty="0" smtClean="0"/>
              <a:t> </a:t>
            </a:r>
            <a:r>
              <a:rPr lang="fr-FR" sz="3200" dirty="0" err="1" smtClean="0"/>
              <a:t>văn</a:t>
            </a:r>
            <a:r>
              <a:rPr lang="fr-FR" sz="3200" dirty="0" smtClean="0"/>
              <a:t> </a:t>
            </a:r>
            <a:r>
              <a:rPr lang="fr-FR" sz="3200" dirty="0" err="1" smtClean="0"/>
              <a:t>hóa</a:t>
            </a:r>
            <a:r>
              <a:rPr lang="fr-FR" sz="3200" dirty="0" smtClean="0"/>
              <a:t> </a:t>
            </a:r>
            <a:r>
              <a:rPr lang="fr-FR" sz="3200" dirty="0" err="1" smtClean="0"/>
              <a:t>Cồng</a:t>
            </a:r>
            <a:r>
              <a:rPr lang="fr-FR" sz="3200" dirty="0" smtClean="0"/>
              <a:t> </a:t>
            </a:r>
            <a:r>
              <a:rPr lang="fr-FR" sz="3200" dirty="0" err="1" smtClean="0"/>
              <a:t>chiêng</a:t>
            </a:r>
            <a:r>
              <a:rPr lang="fr-FR" sz="3200" dirty="0" smtClean="0"/>
              <a:t> </a:t>
            </a:r>
            <a:r>
              <a:rPr lang="fr-FR" sz="3200" dirty="0" err="1" smtClean="0"/>
              <a:t>Tây</a:t>
            </a:r>
            <a:r>
              <a:rPr lang="fr-FR" sz="3200" dirty="0" smtClean="0"/>
              <a:t> </a:t>
            </a:r>
            <a:r>
              <a:rPr lang="fr-FR" sz="3200" dirty="0" err="1" smtClean="0"/>
              <a:t>Nguyên</a:t>
            </a:r>
            <a:r>
              <a:rPr lang="fr-FR" sz="3200" dirty="0" smtClean="0"/>
              <a:t> </a:t>
            </a:r>
            <a:r>
              <a:rPr lang="fr-FR" sz="3200" dirty="0" err="1" smtClean="0"/>
              <a:t>đặc</a:t>
            </a:r>
            <a:r>
              <a:rPr lang="fr-FR" sz="3200" dirty="0" smtClean="0"/>
              <a:t> </a:t>
            </a:r>
            <a:r>
              <a:rPr lang="fr-FR" sz="3200" dirty="0" err="1" smtClean="0"/>
              <a:t>sắc</a:t>
            </a:r>
            <a:endParaRPr lang="fr-FR" sz="3200" dirty="0" smtClean="0"/>
          </a:p>
          <a:p>
            <a:pPr algn="just">
              <a:lnSpc>
                <a:spcPct val="125000"/>
              </a:lnSpc>
            </a:pPr>
            <a:r>
              <a:rPr lang="fr-FR" sz="3200" dirty="0"/>
              <a:t> </a:t>
            </a:r>
            <a:endParaRPr lang="fr-FR" sz="3200" dirty="0" smtClean="0"/>
          </a:p>
          <a:p>
            <a:endParaRPr lang="en-US" dirty="0" smtClean="0"/>
          </a:p>
          <a:p>
            <a:endParaRPr lang="en-US" dirty="0"/>
          </a:p>
        </p:txBody>
      </p:sp>
    </p:spTree>
    <p:extLst>
      <p:ext uri="{BB962C8B-B14F-4D97-AF65-F5344CB8AC3E}">
        <p14:creationId xmlns:p14="http://schemas.microsoft.com/office/powerpoint/2010/main" val="266054324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66336" y="1195753"/>
            <a:ext cx="10515600" cy="4783015"/>
          </a:xfrm>
        </p:spPr>
        <p:txBody>
          <a:bodyPr>
            <a:noAutofit/>
          </a:bodyPr>
          <a:lstStyle/>
          <a:p>
            <a:pPr marL="0" lvl="0" indent="0" algn="just">
              <a:buNone/>
            </a:pPr>
            <a:endParaRPr lang="en-US" sz="3300" b="1" dirty="0" smtClean="0">
              <a:solidFill>
                <a:srgbClr val="FF0000"/>
              </a:solidFill>
              <a:effectLst/>
            </a:endParaRPr>
          </a:p>
          <a:p>
            <a:pPr marL="0" lvl="0" indent="0" algn="just">
              <a:buNone/>
            </a:pPr>
            <a:endParaRPr lang="en-US" sz="3300" b="1" dirty="0">
              <a:solidFill>
                <a:srgbClr val="FF0000"/>
              </a:solidFill>
              <a:effectLst/>
            </a:endParaRPr>
          </a:p>
        </p:txBody>
      </p:sp>
      <p:sp>
        <p:nvSpPr>
          <p:cNvPr id="9" name="TextBox 8"/>
          <p:cNvSpPr txBox="1"/>
          <p:nvPr/>
        </p:nvSpPr>
        <p:spPr>
          <a:xfrm>
            <a:off x="10311619" y="2518118"/>
            <a:ext cx="281354" cy="369332"/>
          </a:xfrm>
          <a:prstGeom prst="rect">
            <a:avLst/>
          </a:prstGeom>
          <a:noFill/>
        </p:spPr>
        <p:txBody>
          <a:bodyPr wrap="square" rtlCol="0">
            <a:spAutoFit/>
          </a:bodyPr>
          <a:lstStyle/>
          <a:p>
            <a:r>
              <a:rPr lang="en-US" b="1" dirty="0" smtClean="0">
                <a:solidFill>
                  <a:schemeClr val="bg1"/>
                </a:solidFill>
              </a:rPr>
              <a:t>%</a:t>
            </a:r>
            <a:endParaRPr lang="en-US" b="1" dirty="0">
              <a:solidFill>
                <a:schemeClr val="bg1"/>
              </a:solidFill>
            </a:endParaRPr>
          </a:p>
        </p:txBody>
      </p:sp>
      <p:sp>
        <p:nvSpPr>
          <p:cNvPr id="5" name="Title 4"/>
          <p:cNvSpPr>
            <a:spLocks noGrp="1"/>
          </p:cNvSpPr>
          <p:nvPr>
            <p:ph type="title"/>
          </p:nvPr>
        </p:nvSpPr>
        <p:spPr>
          <a:xfrm>
            <a:off x="1021081" y="154744"/>
            <a:ext cx="10515600" cy="956604"/>
          </a:xfrm>
          <a:solidFill>
            <a:schemeClr val="accent1"/>
          </a:solidFill>
        </p:spPr>
        <p:txBody>
          <a:bodyPr/>
          <a:lstStyle/>
          <a:p>
            <a:r>
              <a:rPr lang="en-US" sz="3200" b="1" dirty="0" smtClean="0">
                <a:solidFill>
                  <a:schemeClr val="bg1"/>
                </a:solidFill>
              </a:rPr>
              <a:t>VI. HÀM Ý MỘT SỐ GIẢI PHÁP MARKETING ĐP NHẰM ĐẨY MẠNH THU HÚT KHÁCH DU LỊCH</a:t>
            </a:r>
            <a:endParaRPr lang="en-US" sz="3200" dirty="0">
              <a:solidFill>
                <a:schemeClr val="bg1"/>
              </a:solidFill>
            </a:endParaRPr>
          </a:p>
        </p:txBody>
      </p:sp>
      <p:sp>
        <p:nvSpPr>
          <p:cNvPr id="4" name="TextBox 3"/>
          <p:cNvSpPr txBox="1"/>
          <p:nvPr/>
        </p:nvSpPr>
        <p:spPr>
          <a:xfrm>
            <a:off x="1036320" y="1209822"/>
            <a:ext cx="11000935" cy="5717976"/>
          </a:xfrm>
          <a:prstGeom prst="rect">
            <a:avLst/>
          </a:prstGeom>
          <a:noFill/>
        </p:spPr>
        <p:txBody>
          <a:bodyPr wrap="square" rtlCol="0">
            <a:spAutoFit/>
          </a:bodyPr>
          <a:lstStyle/>
          <a:p>
            <a:pPr>
              <a:lnSpc>
                <a:spcPct val="125000"/>
              </a:lnSpc>
            </a:pPr>
            <a:r>
              <a:rPr lang="en-US" sz="3000" b="1" dirty="0" smtClean="0">
                <a:solidFill>
                  <a:srgbClr val="C00000"/>
                </a:solidFill>
              </a:rPr>
              <a:t>5.2 </a:t>
            </a:r>
            <a:r>
              <a:rPr lang="en-US" sz="3000" b="1" dirty="0" err="1" smtClean="0">
                <a:solidFill>
                  <a:srgbClr val="C00000"/>
                </a:solidFill>
              </a:rPr>
              <a:t>Giải</a:t>
            </a:r>
            <a:r>
              <a:rPr lang="en-US" sz="3000" b="1" dirty="0" smtClean="0">
                <a:solidFill>
                  <a:srgbClr val="C00000"/>
                </a:solidFill>
              </a:rPr>
              <a:t> </a:t>
            </a:r>
            <a:r>
              <a:rPr lang="en-US" sz="3000" b="1" dirty="0" err="1" smtClean="0">
                <a:solidFill>
                  <a:srgbClr val="C00000"/>
                </a:solidFill>
              </a:rPr>
              <a:t>pháp</a:t>
            </a:r>
            <a:r>
              <a:rPr lang="en-US" sz="3000" b="1" dirty="0" smtClean="0">
                <a:solidFill>
                  <a:srgbClr val="C00000"/>
                </a:solidFill>
              </a:rPr>
              <a:t> “</a:t>
            </a:r>
            <a:r>
              <a:rPr lang="en-US" sz="3000" b="1" dirty="0" err="1" smtClean="0">
                <a:solidFill>
                  <a:srgbClr val="C00000"/>
                </a:solidFill>
              </a:rPr>
              <a:t>chiến</a:t>
            </a:r>
            <a:r>
              <a:rPr lang="en-US" sz="3000" b="1" dirty="0" smtClean="0">
                <a:solidFill>
                  <a:srgbClr val="C00000"/>
                </a:solidFill>
              </a:rPr>
              <a:t> </a:t>
            </a:r>
            <a:r>
              <a:rPr lang="en-US" sz="3000" b="1" dirty="0" err="1" smtClean="0">
                <a:solidFill>
                  <a:srgbClr val="C00000"/>
                </a:solidFill>
              </a:rPr>
              <a:t>lược</a:t>
            </a:r>
            <a:r>
              <a:rPr lang="en-US" sz="3000" b="1" dirty="0" smtClean="0">
                <a:solidFill>
                  <a:srgbClr val="C00000"/>
                </a:solidFill>
              </a:rPr>
              <a:t> con </a:t>
            </a:r>
            <a:r>
              <a:rPr lang="en-US" sz="3000" b="1" dirty="0" err="1" smtClean="0">
                <a:solidFill>
                  <a:srgbClr val="C00000"/>
                </a:solidFill>
              </a:rPr>
              <a:t>người</a:t>
            </a:r>
            <a:r>
              <a:rPr lang="en-US" sz="3000" b="1" dirty="0" smtClean="0">
                <a:solidFill>
                  <a:srgbClr val="C00000"/>
                </a:solidFill>
              </a:rPr>
              <a:t>”</a:t>
            </a:r>
          </a:p>
          <a:p>
            <a:pPr algn="just">
              <a:lnSpc>
                <a:spcPct val="114000"/>
              </a:lnSpc>
            </a:pPr>
            <a:r>
              <a:rPr lang="en-US" sz="3400" dirty="0" smtClean="0"/>
              <a:t>      </a:t>
            </a:r>
            <a:r>
              <a:rPr lang="en-US" sz="3400" dirty="0" err="1" smtClean="0"/>
              <a:t>Kết</a:t>
            </a:r>
            <a:r>
              <a:rPr lang="en-US" sz="3400" dirty="0" smtClean="0"/>
              <a:t> </a:t>
            </a:r>
            <a:r>
              <a:rPr lang="en-US" sz="3400" dirty="0" err="1" smtClean="0"/>
              <a:t>quả</a:t>
            </a:r>
            <a:r>
              <a:rPr lang="en-US" sz="3400" dirty="0" smtClean="0"/>
              <a:t> </a:t>
            </a:r>
            <a:r>
              <a:rPr lang="en-US" sz="3400" dirty="0" err="1" smtClean="0"/>
              <a:t>khảo</a:t>
            </a:r>
            <a:r>
              <a:rPr lang="en-US" sz="3400" dirty="0" smtClean="0"/>
              <a:t> </a:t>
            </a:r>
            <a:r>
              <a:rPr lang="en-US" sz="3400" dirty="0" err="1" smtClean="0"/>
              <a:t>sát</a:t>
            </a:r>
            <a:r>
              <a:rPr lang="en-US" sz="3400" dirty="0" smtClean="0"/>
              <a:t> </a:t>
            </a:r>
            <a:r>
              <a:rPr lang="en-US" sz="3400" dirty="0" err="1" smtClean="0"/>
              <a:t>cho</a:t>
            </a:r>
            <a:r>
              <a:rPr lang="en-US" sz="3400" dirty="0" smtClean="0"/>
              <a:t> </a:t>
            </a:r>
            <a:r>
              <a:rPr lang="en-US" sz="3400" dirty="0" err="1" smtClean="0"/>
              <a:t>thấy</a:t>
            </a:r>
            <a:r>
              <a:rPr lang="en-US" sz="3400" dirty="0" smtClean="0"/>
              <a:t>, </a:t>
            </a:r>
            <a:r>
              <a:rPr lang="en-US" sz="3400" dirty="0" err="1" smtClean="0"/>
              <a:t>yếu</a:t>
            </a:r>
            <a:r>
              <a:rPr lang="en-US" sz="3400" dirty="0" smtClean="0"/>
              <a:t> </a:t>
            </a:r>
            <a:r>
              <a:rPr lang="en-US" sz="3400" dirty="0" err="1" smtClean="0"/>
              <a:t>tố</a:t>
            </a:r>
            <a:r>
              <a:rPr lang="en-US" sz="3400" dirty="0" smtClean="0"/>
              <a:t> con </a:t>
            </a:r>
            <a:r>
              <a:rPr lang="en-US" sz="3400" dirty="0" err="1" smtClean="0"/>
              <a:t>người</a:t>
            </a:r>
            <a:r>
              <a:rPr lang="en-US" sz="3400" dirty="0" smtClean="0"/>
              <a:t> </a:t>
            </a:r>
            <a:r>
              <a:rPr lang="en-US" sz="3400" dirty="0" err="1" smtClean="0"/>
              <a:t>vừa</a:t>
            </a:r>
            <a:r>
              <a:rPr lang="en-US" sz="3400" dirty="0" smtClean="0"/>
              <a:t> </a:t>
            </a:r>
            <a:r>
              <a:rPr lang="en-US" sz="3400" dirty="0" err="1" smtClean="0"/>
              <a:t>là</a:t>
            </a:r>
            <a:r>
              <a:rPr lang="en-US" sz="3400" dirty="0" smtClean="0"/>
              <a:t> </a:t>
            </a:r>
            <a:r>
              <a:rPr lang="en-US" sz="3400" dirty="0" err="1" smtClean="0"/>
              <a:t>thế</a:t>
            </a:r>
            <a:r>
              <a:rPr lang="en-US" sz="3400" dirty="0" smtClean="0"/>
              <a:t> </a:t>
            </a:r>
            <a:r>
              <a:rPr lang="en-US" sz="3400" dirty="0" err="1" smtClean="0"/>
              <a:t>mạnh</a:t>
            </a:r>
            <a:r>
              <a:rPr lang="en-US" sz="3400" dirty="0" smtClean="0"/>
              <a:t> </a:t>
            </a:r>
            <a:r>
              <a:rPr lang="en-US" sz="3400" dirty="0" err="1" smtClean="0"/>
              <a:t>cũng</a:t>
            </a:r>
            <a:r>
              <a:rPr lang="en-US" sz="3400" dirty="0" smtClean="0"/>
              <a:t> </a:t>
            </a:r>
            <a:r>
              <a:rPr lang="en-US" sz="3400" dirty="0" err="1" smtClean="0"/>
              <a:t>vừa</a:t>
            </a:r>
            <a:r>
              <a:rPr lang="en-US" sz="3400" dirty="0" smtClean="0"/>
              <a:t> </a:t>
            </a:r>
            <a:r>
              <a:rPr lang="en-US" sz="3400" dirty="0" err="1" smtClean="0"/>
              <a:t>là</a:t>
            </a:r>
            <a:r>
              <a:rPr lang="en-US" sz="3400" dirty="0" smtClean="0"/>
              <a:t> </a:t>
            </a:r>
            <a:r>
              <a:rPr lang="en-US" sz="3400" dirty="0" err="1" smtClean="0"/>
              <a:t>điểm</a:t>
            </a:r>
            <a:r>
              <a:rPr lang="en-US" sz="3400" dirty="0" smtClean="0"/>
              <a:t> </a:t>
            </a:r>
            <a:r>
              <a:rPr lang="en-US" sz="3400" dirty="0" err="1" smtClean="0"/>
              <a:t>yếu</a:t>
            </a:r>
            <a:r>
              <a:rPr lang="en-US" sz="3400" dirty="0" smtClean="0"/>
              <a:t> </a:t>
            </a:r>
            <a:r>
              <a:rPr lang="en-US" sz="3400" dirty="0" err="1" smtClean="0"/>
              <a:t>trong</a:t>
            </a:r>
            <a:r>
              <a:rPr lang="en-US" sz="3400" dirty="0" smtClean="0"/>
              <a:t> </a:t>
            </a:r>
            <a:r>
              <a:rPr lang="en-US" sz="3400" dirty="0" err="1" smtClean="0"/>
              <a:t>phát</a:t>
            </a:r>
            <a:r>
              <a:rPr lang="en-US" sz="3400" dirty="0" smtClean="0"/>
              <a:t> </a:t>
            </a:r>
            <a:r>
              <a:rPr lang="en-US" sz="3400" dirty="0" err="1" smtClean="0"/>
              <a:t>triển</a:t>
            </a:r>
            <a:r>
              <a:rPr lang="en-US" sz="3400" dirty="0" smtClean="0"/>
              <a:t> du </a:t>
            </a:r>
            <a:r>
              <a:rPr lang="en-US" sz="3400" dirty="0" err="1" smtClean="0"/>
              <a:t>lịch</a:t>
            </a:r>
            <a:r>
              <a:rPr lang="en-US" sz="3400" dirty="0" smtClean="0"/>
              <a:t>  </a:t>
            </a:r>
            <a:r>
              <a:rPr lang="en-US" sz="3400" dirty="0" err="1" smtClean="0"/>
              <a:t>của</a:t>
            </a:r>
            <a:r>
              <a:rPr lang="en-US" sz="3400" dirty="0" smtClean="0"/>
              <a:t> </a:t>
            </a:r>
            <a:r>
              <a:rPr lang="en-US" sz="3400" dirty="0" err="1" smtClean="0"/>
              <a:t>Đăk</a:t>
            </a:r>
            <a:r>
              <a:rPr lang="en-US" sz="3400" dirty="0" smtClean="0"/>
              <a:t> </a:t>
            </a:r>
            <a:r>
              <a:rPr lang="en-US" sz="3400" dirty="0" err="1" smtClean="0"/>
              <a:t>Nông</a:t>
            </a:r>
            <a:r>
              <a:rPr lang="en-US" sz="3400" dirty="0" smtClean="0"/>
              <a:t>;</a:t>
            </a:r>
          </a:p>
          <a:p>
            <a:pPr marL="457200" indent="-457200" algn="just">
              <a:lnSpc>
                <a:spcPct val="114000"/>
              </a:lnSpc>
              <a:buFontTx/>
              <a:buChar char="-"/>
            </a:pPr>
            <a:r>
              <a:rPr lang="en-US" sz="3400" dirty="0" err="1" smtClean="0"/>
              <a:t>Thế</a:t>
            </a:r>
            <a:r>
              <a:rPr lang="en-US" sz="3400" dirty="0" smtClean="0"/>
              <a:t> </a:t>
            </a:r>
            <a:r>
              <a:rPr lang="en-US" sz="3400" dirty="0" err="1" smtClean="0"/>
              <a:t>mạnh</a:t>
            </a:r>
            <a:r>
              <a:rPr lang="en-US" sz="3400" dirty="0" smtClean="0"/>
              <a:t> con </a:t>
            </a:r>
            <a:r>
              <a:rPr lang="en-US" sz="3400" dirty="0" err="1" smtClean="0"/>
              <a:t>người</a:t>
            </a:r>
            <a:r>
              <a:rPr lang="en-US" sz="3400" dirty="0" smtClean="0"/>
              <a:t> </a:t>
            </a:r>
            <a:r>
              <a:rPr lang="en-US" sz="3400" dirty="0" err="1" smtClean="0"/>
              <a:t>làm</a:t>
            </a:r>
            <a:r>
              <a:rPr lang="en-US" sz="3400" dirty="0" smtClean="0"/>
              <a:t> du </a:t>
            </a:r>
            <a:r>
              <a:rPr lang="en-US" sz="3400" dirty="0" err="1" smtClean="0"/>
              <a:t>lịch</a:t>
            </a:r>
            <a:r>
              <a:rPr lang="en-US" sz="3400" dirty="0" smtClean="0"/>
              <a:t> ĐN </a:t>
            </a:r>
            <a:r>
              <a:rPr lang="en-US" sz="3400" dirty="0" err="1" smtClean="0"/>
              <a:t>là</a:t>
            </a:r>
            <a:r>
              <a:rPr lang="en-US" sz="3400" dirty="0" smtClean="0"/>
              <a:t> </a:t>
            </a:r>
            <a:r>
              <a:rPr lang="en-US" sz="3400" dirty="0" err="1" smtClean="0"/>
              <a:t>thật</a:t>
            </a:r>
            <a:r>
              <a:rPr lang="en-US" sz="3400" dirty="0" smtClean="0"/>
              <a:t> </a:t>
            </a:r>
            <a:r>
              <a:rPr lang="en-US" sz="3400" dirty="0" err="1" smtClean="0"/>
              <a:t>thà</a:t>
            </a:r>
            <a:r>
              <a:rPr lang="en-US" sz="3400" dirty="0" smtClean="0"/>
              <a:t>, </a:t>
            </a:r>
            <a:r>
              <a:rPr lang="en-US" sz="3400" dirty="0" err="1" smtClean="0"/>
              <a:t>chất</a:t>
            </a:r>
            <a:r>
              <a:rPr lang="en-US" sz="3400" dirty="0" smtClean="0"/>
              <a:t> </a:t>
            </a:r>
            <a:r>
              <a:rPr lang="en-US" sz="3400" dirty="0" err="1" smtClean="0"/>
              <a:t>phác</a:t>
            </a:r>
            <a:r>
              <a:rPr lang="en-US" sz="3400" dirty="0" smtClean="0"/>
              <a:t>, </a:t>
            </a:r>
            <a:r>
              <a:rPr lang="en-US" sz="3400" dirty="0" err="1" smtClean="0"/>
              <a:t>nhiệt</a:t>
            </a:r>
            <a:r>
              <a:rPr lang="en-US" sz="3400" dirty="0" smtClean="0"/>
              <a:t> </a:t>
            </a:r>
            <a:r>
              <a:rPr lang="en-US" sz="3400" dirty="0" err="1" smtClean="0"/>
              <a:t>tình</a:t>
            </a:r>
            <a:r>
              <a:rPr lang="en-US" sz="3400" dirty="0" smtClean="0"/>
              <a:t> </a:t>
            </a:r>
            <a:r>
              <a:rPr lang="en-US" sz="3400" dirty="0" err="1" smtClean="0"/>
              <a:t>và</a:t>
            </a:r>
            <a:r>
              <a:rPr lang="en-US" sz="3400" dirty="0" smtClean="0"/>
              <a:t> </a:t>
            </a:r>
            <a:r>
              <a:rPr lang="en-US" sz="3400" dirty="0" err="1" smtClean="0"/>
              <a:t>thân</a:t>
            </a:r>
            <a:r>
              <a:rPr lang="en-US" sz="3400" dirty="0" smtClean="0"/>
              <a:t> </a:t>
            </a:r>
            <a:r>
              <a:rPr lang="en-US" sz="3400" dirty="0" err="1" smtClean="0"/>
              <a:t>thiện</a:t>
            </a:r>
            <a:r>
              <a:rPr lang="en-US" sz="3400" dirty="0" smtClean="0"/>
              <a:t>;</a:t>
            </a:r>
          </a:p>
          <a:p>
            <a:pPr marL="457200" indent="-457200" algn="just">
              <a:lnSpc>
                <a:spcPct val="114000"/>
              </a:lnSpc>
              <a:buFontTx/>
              <a:buChar char="-"/>
            </a:pPr>
            <a:r>
              <a:rPr lang="en-US" sz="3400" dirty="0" err="1" smtClean="0"/>
              <a:t>Điểm</a:t>
            </a:r>
            <a:r>
              <a:rPr lang="en-US" sz="3400" dirty="0" smtClean="0"/>
              <a:t> </a:t>
            </a:r>
            <a:r>
              <a:rPr lang="en-US" sz="3400" dirty="0" err="1" smtClean="0"/>
              <a:t>yếu</a:t>
            </a:r>
            <a:r>
              <a:rPr lang="en-US" sz="3400" dirty="0" smtClean="0"/>
              <a:t> </a:t>
            </a:r>
            <a:r>
              <a:rPr lang="en-US" sz="3400" dirty="0" err="1" smtClean="0"/>
              <a:t>là</a:t>
            </a:r>
            <a:r>
              <a:rPr lang="en-US" sz="3400" dirty="0" smtClean="0"/>
              <a:t> </a:t>
            </a:r>
            <a:r>
              <a:rPr lang="en-US" sz="3400" dirty="0" err="1" smtClean="0"/>
              <a:t>nguồn</a:t>
            </a:r>
            <a:r>
              <a:rPr lang="en-US" sz="3400" dirty="0" smtClean="0"/>
              <a:t> </a:t>
            </a:r>
            <a:r>
              <a:rPr lang="en-US" sz="3400" dirty="0" err="1" smtClean="0"/>
              <a:t>nhân</a:t>
            </a:r>
            <a:r>
              <a:rPr lang="en-US" sz="3400" dirty="0" smtClean="0"/>
              <a:t> </a:t>
            </a:r>
            <a:r>
              <a:rPr lang="en-US" sz="3400" dirty="0" err="1" smtClean="0"/>
              <a:t>lực</a:t>
            </a:r>
            <a:r>
              <a:rPr lang="en-US" sz="3400" dirty="0" smtClean="0"/>
              <a:t> </a:t>
            </a:r>
            <a:r>
              <a:rPr lang="en-US" sz="3400" dirty="0" err="1" smtClean="0"/>
              <a:t>vừa</a:t>
            </a:r>
            <a:r>
              <a:rPr lang="en-US" sz="3400" dirty="0" smtClean="0"/>
              <a:t> </a:t>
            </a:r>
            <a:r>
              <a:rPr lang="en-US" sz="3400" dirty="0" err="1" smtClean="0"/>
              <a:t>thiếu</a:t>
            </a:r>
            <a:r>
              <a:rPr lang="en-US" sz="3400" dirty="0" smtClean="0"/>
              <a:t> </a:t>
            </a:r>
            <a:r>
              <a:rPr lang="en-US" sz="3400" dirty="0" err="1" smtClean="0"/>
              <a:t>về</a:t>
            </a:r>
            <a:r>
              <a:rPr lang="en-US" sz="3400" dirty="0" smtClean="0"/>
              <a:t> </a:t>
            </a:r>
            <a:r>
              <a:rPr lang="en-US" sz="3400" dirty="0" err="1" smtClean="0"/>
              <a:t>số</a:t>
            </a:r>
            <a:r>
              <a:rPr lang="en-US" sz="3400" dirty="0" smtClean="0"/>
              <a:t> </a:t>
            </a:r>
            <a:r>
              <a:rPr lang="en-US" sz="3400" dirty="0" err="1" smtClean="0"/>
              <a:t>lượng</a:t>
            </a:r>
            <a:r>
              <a:rPr lang="en-US" sz="3400" dirty="0" smtClean="0"/>
              <a:t>, </a:t>
            </a:r>
            <a:r>
              <a:rPr lang="en-US" sz="3400" dirty="0" err="1" smtClean="0"/>
              <a:t>vừa</a:t>
            </a:r>
            <a:r>
              <a:rPr lang="en-US" sz="3400" dirty="0" smtClean="0"/>
              <a:t> </a:t>
            </a:r>
            <a:r>
              <a:rPr lang="en-US" sz="3400" dirty="0" err="1" smtClean="0"/>
              <a:t>thiếu</a:t>
            </a:r>
            <a:r>
              <a:rPr lang="en-US" sz="3400" dirty="0" smtClean="0"/>
              <a:t> </a:t>
            </a:r>
            <a:r>
              <a:rPr lang="en-US" sz="3400" dirty="0" err="1" smtClean="0"/>
              <a:t>kiến</a:t>
            </a:r>
            <a:r>
              <a:rPr lang="en-US" sz="3400" dirty="0" smtClean="0"/>
              <a:t> </a:t>
            </a:r>
            <a:r>
              <a:rPr lang="en-US" sz="3400" dirty="0" err="1" smtClean="0"/>
              <a:t>thức</a:t>
            </a:r>
            <a:r>
              <a:rPr lang="en-US" sz="3400" dirty="0" smtClean="0"/>
              <a:t> </a:t>
            </a:r>
            <a:r>
              <a:rPr lang="en-US" sz="3400" dirty="0" err="1" smtClean="0"/>
              <a:t>và</a:t>
            </a:r>
            <a:r>
              <a:rPr lang="en-US" sz="3400" dirty="0" smtClean="0"/>
              <a:t> </a:t>
            </a:r>
            <a:r>
              <a:rPr lang="en-US" sz="3400" dirty="0" err="1" smtClean="0"/>
              <a:t>kỹ</a:t>
            </a:r>
            <a:r>
              <a:rPr lang="en-US" sz="3400" dirty="0" smtClean="0"/>
              <a:t> </a:t>
            </a:r>
            <a:r>
              <a:rPr lang="en-US" sz="3400" dirty="0" err="1" smtClean="0"/>
              <a:t>năng</a:t>
            </a:r>
            <a:r>
              <a:rPr lang="en-US" sz="3400" dirty="0" smtClean="0"/>
              <a:t> </a:t>
            </a:r>
            <a:r>
              <a:rPr lang="en-US" sz="3400" dirty="0" err="1" smtClean="0"/>
              <a:t>trong</a:t>
            </a:r>
            <a:r>
              <a:rPr lang="en-US" sz="3400" dirty="0" smtClean="0"/>
              <a:t> </a:t>
            </a:r>
            <a:r>
              <a:rPr lang="en-US" sz="3400" dirty="0" err="1" smtClean="0"/>
              <a:t>phục</a:t>
            </a:r>
            <a:r>
              <a:rPr lang="en-US" sz="3400" dirty="0" smtClean="0"/>
              <a:t> </a:t>
            </a:r>
            <a:r>
              <a:rPr lang="en-US" sz="3400" dirty="0" err="1" smtClean="0"/>
              <a:t>vụ</a:t>
            </a:r>
            <a:r>
              <a:rPr lang="en-US" sz="3400" dirty="0" smtClean="0"/>
              <a:t> du </a:t>
            </a:r>
            <a:r>
              <a:rPr lang="en-US" sz="3400" dirty="0" err="1" smtClean="0"/>
              <a:t>khách</a:t>
            </a:r>
            <a:endParaRPr lang="en-US" sz="3400" dirty="0" smtClean="0"/>
          </a:p>
          <a:p>
            <a:endParaRPr lang="en-US" dirty="0"/>
          </a:p>
        </p:txBody>
      </p:sp>
    </p:spTree>
    <p:extLst>
      <p:ext uri="{BB962C8B-B14F-4D97-AF65-F5344CB8AC3E}">
        <p14:creationId xmlns:p14="http://schemas.microsoft.com/office/powerpoint/2010/main" val="262128453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66336" y="1195753"/>
            <a:ext cx="10515600" cy="4783015"/>
          </a:xfrm>
        </p:spPr>
        <p:txBody>
          <a:bodyPr>
            <a:noAutofit/>
          </a:bodyPr>
          <a:lstStyle/>
          <a:p>
            <a:pPr marL="0" lvl="0" indent="0" algn="just">
              <a:buNone/>
            </a:pPr>
            <a:endParaRPr lang="en-US" sz="3300" b="1" dirty="0" smtClean="0">
              <a:solidFill>
                <a:srgbClr val="FF0000"/>
              </a:solidFill>
              <a:effectLst/>
            </a:endParaRPr>
          </a:p>
          <a:p>
            <a:pPr marL="0" lvl="0" indent="0" algn="just">
              <a:buNone/>
            </a:pPr>
            <a:endParaRPr lang="en-US" sz="3300" b="1" dirty="0">
              <a:solidFill>
                <a:srgbClr val="FF0000"/>
              </a:solidFill>
              <a:effectLst/>
            </a:endParaRPr>
          </a:p>
        </p:txBody>
      </p:sp>
      <p:sp>
        <p:nvSpPr>
          <p:cNvPr id="9" name="TextBox 8"/>
          <p:cNvSpPr txBox="1"/>
          <p:nvPr/>
        </p:nvSpPr>
        <p:spPr>
          <a:xfrm>
            <a:off x="10311619" y="2518118"/>
            <a:ext cx="281354" cy="369332"/>
          </a:xfrm>
          <a:prstGeom prst="rect">
            <a:avLst/>
          </a:prstGeom>
          <a:noFill/>
        </p:spPr>
        <p:txBody>
          <a:bodyPr wrap="square" rtlCol="0">
            <a:spAutoFit/>
          </a:bodyPr>
          <a:lstStyle/>
          <a:p>
            <a:r>
              <a:rPr lang="en-US" b="1" dirty="0" smtClean="0">
                <a:solidFill>
                  <a:schemeClr val="bg1"/>
                </a:solidFill>
              </a:rPr>
              <a:t>%</a:t>
            </a:r>
            <a:endParaRPr lang="en-US" b="1" dirty="0">
              <a:solidFill>
                <a:schemeClr val="bg1"/>
              </a:solidFill>
            </a:endParaRPr>
          </a:p>
        </p:txBody>
      </p:sp>
      <p:sp>
        <p:nvSpPr>
          <p:cNvPr id="5" name="Title 4"/>
          <p:cNvSpPr>
            <a:spLocks noGrp="1"/>
          </p:cNvSpPr>
          <p:nvPr>
            <p:ph type="title"/>
          </p:nvPr>
        </p:nvSpPr>
        <p:spPr>
          <a:xfrm>
            <a:off x="1021081" y="154744"/>
            <a:ext cx="10515600" cy="956604"/>
          </a:xfrm>
          <a:solidFill>
            <a:schemeClr val="accent1"/>
          </a:solidFill>
        </p:spPr>
        <p:txBody>
          <a:bodyPr/>
          <a:lstStyle/>
          <a:p>
            <a:r>
              <a:rPr lang="en-US" sz="3200" b="1" dirty="0" smtClean="0">
                <a:solidFill>
                  <a:schemeClr val="bg1"/>
                </a:solidFill>
              </a:rPr>
              <a:t>VI. HÀM Ý MỘT SỐ GIẢI PHÁP MARKETING ĐP NHẰM ĐẨY MẠNH THU HÚT KHÁCH DU LỊCH</a:t>
            </a:r>
            <a:endParaRPr lang="en-US" sz="3200" dirty="0">
              <a:solidFill>
                <a:schemeClr val="bg1"/>
              </a:solidFill>
            </a:endParaRPr>
          </a:p>
        </p:txBody>
      </p:sp>
      <p:sp>
        <p:nvSpPr>
          <p:cNvPr id="4" name="TextBox 3"/>
          <p:cNvSpPr txBox="1"/>
          <p:nvPr/>
        </p:nvSpPr>
        <p:spPr>
          <a:xfrm>
            <a:off x="1036320" y="1209822"/>
            <a:ext cx="11000935" cy="6033831"/>
          </a:xfrm>
          <a:prstGeom prst="rect">
            <a:avLst/>
          </a:prstGeom>
          <a:noFill/>
        </p:spPr>
        <p:txBody>
          <a:bodyPr wrap="square" rtlCol="0">
            <a:spAutoFit/>
          </a:bodyPr>
          <a:lstStyle/>
          <a:p>
            <a:pPr>
              <a:lnSpc>
                <a:spcPct val="125000"/>
              </a:lnSpc>
            </a:pPr>
            <a:r>
              <a:rPr lang="en-US" sz="3000" b="1" dirty="0" smtClean="0">
                <a:solidFill>
                  <a:srgbClr val="C00000"/>
                </a:solidFill>
              </a:rPr>
              <a:t>5.2 </a:t>
            </a:r>
            <a:r>
              <a:rPr lang="en-US" sz="3000" b="1" dirty="0" err="1" smtClean="0">
                <a:solidFill>
                  <a:srgbClr val="C00000"/>
                </a:solidFill>
              </a:rPr>
              <a:t>Giải</a:t>
            </a:r>
            <a:r>
              <a:rPr lang="en-US" sz="3000" b="1" dirty="0" smtClean="0">
                <a:solidFill>
                  <a:srgbClr val="C00000"/>
                </a:solidFill>
              </a:rPr>
              <a:t> </a:t>
            </a:r>
            <a:r>
              <a:rPr lang="en-US" sz="3000" b="1" dirty="0" err="1" smtClean="0">
                <a:solidFill>
                  <a:srgbClr val="C00000"/>
                </a:solidFill>
              </a:rPr>
              <a:t>pháp</a:t>
            </a:r>
            <a:r>
              <a:rPr lang="en-US" sz="3000" b="1" dirty="0" smtClean="0">
                <a:solidFill>
                  <a:srgbClr val="C00000"/>
                </a:solidFill>
              </a:rPr>
              <a:t> “</a:t>
            </a:r>
            <a:r>
              <a:rPr lang="en-US" sz="3000" b="1" dirty="0" err="1" smtClean="0">
                <a:solidFill>
                  <a:srgbClr val="C00000"/>
                </a:solidFill>
              </a:rPr>
              <a:t>chiến</a:t>
            </a:r>
            <a:r>
              <a:rPr lang="en-US" sz="3000" b="1" dirty="0" smtClean="0">
                <a:solidFill>
                  <a:srgbClr val="C00000"/>
                </a:solidFill>
              </a:rPr>
              <a:t> </a:t>
            </a:r>
            <a:r>
              <a:rPr lang="en-US" sz="3000" b="1" dirty="0" err="1" smtClean="0">
                <a:solidFill>
                  <a:srgbClr val="C00000"/>
                </a:solidFill>
              </a:rPr>
              <a:t>lược</a:t>
            </a:r>
            <a:r>
              <a:rPr lang="en-US" sz="3000" b="1" dirty="0" smtClean="0">
                <a:solidFill>
                  <a:srgbClr val="C00000"/>
                </a:solidFill>
              </a:rPr>
              <a:t> con </a:t>
            </a:r>
            <a:r>
              <a:rPr lang="en-US" sz="3000" b="1" dirty="0" err="1" smtClean="0">
                <a:solidFill>
                  <a:srgbClr val="C00000"/>
                </a:solidFill>
              </a:rPr>
              <a:t>người</a:t>
            </a:r>
            <a:r>
              <a:rPr lang="en-US" sz="3000" b="1" dirty="0" smtClean="0">
                <a:solidFill>
                  <a:srgbClr val="C00000"/>
                </a:solidFill>
              </a:rPr>
              <a:t>”</a:t>
            </a:r>
          </a:p>
          <a:p>
            <a:pPr algn="just">
              <a:lnSpc>
                <a:spcPct val="114000"/>
              </a:lnSpc>
            </a:pPr>
            <a:endParaRPr lang="en-US" sz="3000" dirty="0" smtClean="0"/>
          </a:p>
          <a:p>
            <a:pPr algn="just">
              <a:lnSpc>
                <a:spcPct val="114000"/>
              </a:lnSpc>
            </a:pPr>
            <a:r>
              <a:rPr lang="en-US" sz="3400" i="1" dirty="0" err="1" smtClean="0">
                <a:solidFill>
                  <a:srgbClr val="0070C0"/>
                </a:solidFill>
              </a:rPr>
              <a:t>Vì</a:t>
            </a:r>
            <a:r>
              <a:rPr lang="en-US" sz="3400" i="1" dirty="0" smtClean="0">
                <a:solidFill>
                  <a:srgbClr val="0070C0"/>
                </a:solidFill>
              </a:rPr>
              <a:t> </a:t>
            </a:r>
            <a:r>
              <a:rPr lang="en-US" sz="3400" i="1" dirty="0" err="1" smtClean="0">
                <a:solidFill>
                  <a:srgbClr val="0070C0"/>
                </a:solidFill>
              </a:rPr>
              <a:t>vậy</a:t>
            </a:r>
            <a:r>
              <a:rPr lang="en-US" sz="3400" i="1" dirty="0" smtClean="0">
                <a:solidFill>
                  <a:srgbClr val="0070C0"/>
                </a:solidFill>
              </a:rPr>
              <a:t> </a:t>
            </a:r>
            <a:r>
              <a:rPr lang="en-US" sz="3400" i="1" dirty="0" err="1" smtClean="0">
                <a:solidFill>
                  <a:srgbClr val="0070C0"/>
                </a:solidFill>
              </a:rPr>
              <a:t>chiến</a:t>
            </a:r>
            <a:r>
              <a:rPr lang="en-US" sz="3400" i="1" dirty="0" smtClean="0">
                <a:solidFill>
                  <a:srgbClr val="0070C0"/>
                </a:solidFill>
              </a:rPr>
              <a:t> </a:t>
            </a:r>
            <a:r>
              <a:rPr lang="en-US" sz="3400" i="1" dirty="0" err="1" smtClean="0">
                <a:solidFill>
                  <a:srgbClr val="0070C0"/>
                </a:solidFill>
              </a:rPr>
              <a:t>lược</a:t>
            </a:r>
            <a:r>
              <a:rPr lang="en-US" sz="3400" i="1" dirty="0" smtClean="0">
                <a:solidFill>
                  <a:srgbClr val="0070C0"/>
                </a:solidFill>
              </a:rPr>
              <a:t> con </a:t>
            </a:r>
            <a:r>
              <a:rPr lang="en-US" sz="3400" i="1" dirty="0" err="1" smtClean="0">
                <a:solidFill>
                  <a:srgbClr val="0070C0"/>
                </a:solidFill>
              </a:rPr>
              <a:t>người</a:t>
            </a:r>
            <a:r>
              <a:rPr lang="en-US" sz="3400" i="1" dirty="0" smtClean="0">
                <a:solidFill>
                  <a:srgbClr val="0070C0"/>
                </a:solidFill>
              </a:rPr>
              <a:t> </a:t>
            </a:r>
            <a:r>
              <a:rPr lang="en-US" sz="3400" i="1" dirty="0" err="1" smtClean="0">
                <a:solidFill>
                  <a:srgbClr val="0070C0"/>
                </a:solidFill>
              </a:rPr>
              <a:t>trong</a:t>
            </a:r>
            <a:r>
              <a:rPr lang="en-US" sz="3400" i="1" dirty="0" smtClean="0">
                <a:solidFill>
                  <a:srgbClr val="0070C0"/>
                </a:solidFill>
              </a:rPr>
              <a:t> du </a:t>
            </a:r>
            <a:r>
              <a:rPr lang="en-US" sz="3400" i="1" dirty="0" err="1" smtClean="0">
                <a:solidFill>
                  <a:srgbClr val="0070C0"/>
                </a:solidFill>
              </a:rPr>
              <a:t>lịch</a:t>
            </a:r>
            <a:r>
              <a:rPr lang="en-US" sz="3400" i="1" dirty="0" smtClean="0">
                <a:solidFill>
                  <a:srgbClr val="0070C0"/>
                </a:solidFill>
              </a:rPr>
              <a:t> </a:t>
            </a:r>
            <a:r>
              <a:rPr lang="en-US" sz="3400" i="1" dirty="0" err="1" smtClean="0">
                <a:solidFill>
                  <a:srgbClr val="0070C0"/>
                </a:solidFill>
              </a:rPr>
              <a:t>là</a:t>
            </a:r>
            <a:r>
              <a:rPr lang="en-US" sz="3400" i="1" dirty="0" smtClean="0">
                <a:solidFill>
                  <a:srgbClr val="0070C0"/>
                </a:solidFill>
              </a:rPr>
              <a:t> </a:t>
            </a:r>
            <a:r>
              <a:rPr lang="en-US" sz="3400" i="1" dirty="0" err="1" smtClean="0">
                <a:solidFill>
                  <a:srgbClr val="0070C0"/>
                </a:solidFill>
              </a:rPr>
              <a:t>phải</a:t>
            </a:r>
            <a:r>
              <a:rPr lang="en-US" sz="3400" i="1" dirty="0" smtClean="0">
                <a:solidFill>
                  <a:srgbClr val="0070C0"/>
                </a:solidFill>
              </a:rPr>
              <a:t> </a:t>
            </a:r>
            <a:r>
              <a:rPr lang="en-US" sz="3400" i="1" dirty="0" err="1" smtClean="0">
                <a:solidFill>
                  <a:srgbClr val="0070C0"/>
                </a:solidFill>
              </a:rPr>
              <a:t>đào</a:t>
            </a:r>
            <a:r>
              <a:rPr lang="en-US" sz="3400" i="1" dirty="0" smtClean="0">
                <a:solidFill>
                  <a:srgbClr val="0070C0"/>
                </a:solidFill>
              </a:rPr>
              <a:t> </a:t>
            </a:r>
            <a:r>
              <a:rPr lang="en-US" sz="3400" i="1" dirty="0" err="1" smtClean="0">
                <a:solidFill>
                  <a:srgbClr val="0070C0"/>
                </a:solidFill>
              </a:rPr>
              <a:t>tạo</a:t>
            </a:r>
            <a:r>
              <a:rPr lang="en-US" sz="3400" i="1" dirty="0" smtClean="0">
                <a:solidFill>
                  <a:srgbClr val="0070C0"/>
                </a:solidFill>
              </a:rPr>
              <a:t> </a:t>
            </a:r>
            <a:r>
              <a:rPr lang="en-US" sz="3400" i="1" dirty="0" err="1" smtClean="0">
                <a:solidFill>
                  <a:srgbClr val="0070C0"/>
                </a:solidFill>
              </a:rPr>
              <a:t>và</a:t>
            </a:r>
            <a:r>
              <a:rPr lang="en-US" sz="3400" i="1" dirty="0" smtClean="0">
                <a:solidFill>
                  <a:srgbClr val="0070C0"/>
                </a:solidFill>
              </a:rPr>
              <a:t> </a:t>
            </a:r>
            <a:r>
              <a:rPr lang="en-US" sz="3400" i="1" dirty="0" err="1" smtClean="0">
                <a:solidFill>
                  <a:srgbClr val="0070C0"/>
                </a:solidFill>
              </a:rPr>
              <a:t>cung</a:t>
            </a:r>
            <a:r>
              <a:rPr lang="en-US" sz="3400" i="1" dirty="0" smtClean="0">
                <a:solidFill>
                  <a:srgbClr val="0070C0"/>
                </a:solidFill>
              </a:rPr>
              <a:t> </a:t>
            </a:r>
            <a:r>
              <a:rPr lang="en-US" sz="3400" i="1" dirty="0" err="1" smtClean="0">
                <a:solidFill>
                  <a:srgbClr val="0070C0"/>
                </a:solidFill>
              </a:rPr>
              <a:t>ứng</a:t>
            </a:r>
            <a:r>
              <a:rPr lang="en-US" sz="3400" i="1" dirty="0" smtClean="0">
                <a:solidFill>
                  <a:srgbClr val="0070C0"/>
                </a:solidFill>
              </a:rPr>
              <a:t> </a:t>
            </a:r>
            <a:r>
              <a:rPr lang="en-US" sz="3400" i="1" dirty="0" err="1" smtClean="0">
                <a:solidFill>
                  <a:srgbClr val="0070C0"/>
                </a:solidFill>
              </a:rPr>
              <a:t>đội</a:t>
            </a:r>
            <a:r>
              <a:rPr lang="en-US" sz="3400" i="1" dirty="0" smtClean="0">
                <a:solidFill>
                  <a:srgbClr val="0070C0"/>
                </a:solidFill>
              </a:rPr>
              <a:t> </a:t>
            </a:r>
            <a:r>
              <a:rPr lang="en-US" sz="3400" i="1" dirty="0" err="1" smtClean="0">
                <a:solidFill>
                  <a:srgbClr val="0070C0"/>
                </a:solidFill>
              </a:rPr>
              <a:t>ngũ</a:t>
            </a:r>
            <a:r>
              <a:rPr lang="en-US" sz="3400" i="1" dirty="0" smtClean="0">
                <a:solidFill>
                  <a:srgbClr val="0070C0"/>
                </a:solidFill>
              </a:rPr>
              <a:t> </a:t>
            </a:r>
            <a:r>
              <a:rPr lang="en-US" sz="3400" i="1" dirty="0" err="1" smtClean="0">
                <a:solidFill>
                  <a:srgbClr val="0070C0"/>
                </a:solidFill>
              </a:rPr>
              <a:t>nhân</a:t>
            </a:r>
            <a:r>
              <a:rPr lang="en-US" sz="3400" i="1" dirty="0" smtClean="0">
                <a:solidFill>
                  <a:srgbClr val="0070C0"/>
                </a:solidFill>
              </a:rPr>
              <a:t> </a:t>
            </a:r>
            <a:r>
              <a:rPr lang="en-US" sz="3400" i="1" dirty="0" err="1" smtClean="0">
                <a:solidFill>
                  <a:srgbClr val="0070C0"/>
                </a:solidFill>
              </a:rPr>
              <a:t>lực</a:t>
            </a:r>
            <a:r>
              <a:rPr lang="en-US" sz="3400" i="1" dirty="0" smtClean="0">
                <a:solidFill>
                  <a:srgbClr val="0070C0"/>
                </a:solidFill>
              </a:rPr>
              <a:t> </a:t>
            </a:r>
            <a:r>
              <a:rPr lang="en-US" sz="3400" i="1" dirty="0" err="1" smtClean="0">
                <a:solidFill>
                  <a:srgbClr val="0070C0"/>
                </a:solidFill>
              </a:rPr>
              <a:t>làm</a:t>
            </a:r>
            <a:r>
              <a:rPr lang="en-US" sz="3400" i="1" dirty="0" smtClean="0">
                <a:solidFill>
                  <a:srgbClr val="0070C0"/>
                </a:solidFill>
              </a:rPr>
              <a:t> du </a:t>
            </a:r>
            <a:r>
              <a:rPr lang="en-US" sz="3400" i="1" dirty="0" err="1" smtClean="0">
                <a:solidFill>
                  <a:srgbClr val="0070C0"/>
                </a:solidFill>
              </a:rPr>
              <a:t>lịch</a:t>
            </a:r>
            <a:r>
              <a:rPr lang="en-US" sz="3400" i="1" dirty="0" smtClean="0">
                <a:solidFill>
                  <a:srgbClr val="0070C0"/>
                </a:solidFill>
              </a:rPr>
              <a:t> </a:t>
            </a:r>
            <a:r>
              <a:rPr lang="en-US" sz="3400" i="1" dirty="0" err="1" smtClean="0">
                <a:solidFill>
                  <a:srgbClr val="0070C0"/>
                </a:solidFill>
              </a:rPr>
              <a:t>được</a:t>
            </a:r>
            <a:r>
              <a:rPr lang="en-US" sz="3400" i="1" dirty="0" smtClean="0">
                <a:solidFill>
                  <a:srgbClr val="0070C0"/>
                </a:solidFill>
              </a:rPr>
              <a:t> </a:t>
            </a:r>
            <a:r>
              <a:rPr lang="en-US" sz="3400" i="1" dirty="0" err="1" smtClean="0">
                <a:solidFill>
                  <a:srgbClr val="0070C0"/>
                </a:solidFill>
              </a:rPr>
              <a:t>trang</a:t>
            </a:r>
            <a:r>
              <a:rPr lang="en-US" sz="3400" i="1" dirty="0" smtClean="0">
                <a:solidFill>
                  <a:srgbClr val="0070C0"/>
                </a:solidFill>
              </a:rPr>
              <a:t> </a:t>
            </a:r>
            <a:r>
              <a:rPr lang="en-US" sz="3400" i="1" dirty="0" err="1" smtClean="0">
                <a:solidFill>
                  <a:srgbClr val="0070C0"/>
                </a:solidFill>
              </a:rPr>
              <a:t>bị</a:t>
            </a:r>
            <a:r>
              <a:rPr lang="en-US" sz="3400" i="1" dirty="0" smtClean="0">
                <a:solidFill>
                  <a:srgbClr val="0070C0"/>
                </a:solidFill>
              </a:rPr>
              <a:t> </a:t>
            </a:r>
            <a:r>
              <a:rPr lang="en-US" sz="3400" i="1" dirty="0" err="1" smtClean="0">
                <a:solidFill>
                  <a:srgbClr val="0070C0"/>
                </a:solidFill>
              </a:rPr>
              <a:t>tốt</a:t>
            </a:r>
            <a:r>
              <a:rPr lang="en-US" sz="3400" i="1" dirty="0" smtClean="0">
                <a:solidFill>
                  <a:srgbClr val="0070C0"/>
                </a:solidFill>
              </a:rPr>
              <a:t> </a:t>
            </a:r>
            <a:r>
              <a:rPr lang="en-US" sz="3400" i="1" dirty="0" err="1" smtClean="0">
                <a:solidFill>
                  <a:srgbClr val="0070C0"/>
                </a:solidFill>
              </a:rPr>
              <a:t>kiến</a:t>
            </a:r>
            <a:r>
              <a:rPr lang="en-US" sz="3400" i="1" dirty="0" smtClean="0">
                <a:solidFill>
                  <a:srgbClr val="0070C0"/>
                </a:solidFill>
              </a:rPr>
              <a:t> </a:t>
            </a:r>
            <a:r>
              <a:rPr lang="en-US" sz="3400" i="1" dirty="0" err="1" smtClean="0">
                <a:solidFill>
                  <a:srgbClr val="0070C0"/>
                </a:solidFill>
              </a:rPr>
              <a:t>thức</a:t>
            </a:r>
            <a:r>
              <a:rPr lang="en-US" sz="3400" i="1" dirty="0" smtClean="0">
                <a:solidFill>
                  <a:srgbClr val="0070C0"/>
                </a:solidFill>
              </a:rPr>
              <a:t> </a:t>
            </a:r>
            <a:r>
              <a:rPr lang="en-US" sz="3400" i="1" dirty="0" err="1" smtClean="0">
                <a:solidFill>
                  <a:srgbClr val="0070C0"/>
                </a:solidFill>
              </a:rPr>
              <a:t>và</a:t>
            </a:r>
            <a:r>
              <a:rPr lang="en-US" sz="3400" i="1" dirty="0" smtClean="0">
                <a:solidFill>
                  <a:srgbClr val="0070C0"/>
                </a:solidFill>
              </a:rPr>
              <a:t> </a:t>
            </a:r>
            <a:r>
              <a:rPr lang="en-US" sz="3400" i="1" dirty="0" err="1" smtClean="0">
                <a:solidFill>
                  <a:srgbClr val="0070C0"/>
                </a:solidFill>
              </a:rPr>
              <a:t>kỹ</a:t>
            </a:r>
            <a:r>
              <a:rPr lang="en-US" sz="3400" i="1" dirty="0" smtClean="0">
                <a:solidFill>
                  <a:srgbClr val="0070C0"/>
                </a:solidFill>
              </a:rPr>
              <a:t> </a:t>
            </a:r>
            <a:r>
              <a:rPr lang="en-US" sz="3400" i="1" dirty="0" err="1" smtClean="0">
                <a:solidFill>
                  <a:srgbClr val="0070C0"/>
                </a:solidFill>
              </a:rPr>
              <a:t>năng</a:t>
            </a:r>
            <a:r>
              <a:rPr lang="en-US" sz="3400" i="1" dirty="0" smtClean="0">
                <a:solidFill>
                  <a:srgbClr val="0070C0"/>
                </a:solidFill>
              </a:rPr>
              <a:t> </a:t>
            </a:r>
            <a:r>
              <a:rPr lang="en-US" sz="3400" i="1" dirty="0" err="1" smtClean="0">
                <a:solidFill>
                  <a:srgbClr val="0070C0"/>
                </a:solidFill>
              </a:rPr>
              <a:t>làm</a:t>
            </a:r>
            <a:r>
              <a:rPr lang="en-US" sz="3400" i="1" dirty="0" smtClean="0">
                <a:solidFill>
                  <a:srgbClr val="0070C0"/>
                </a:solidFill>
              </a:rPr>
              <a:t> </a:t>
            </a:r>
            <a:r>
              <a:rPr lang="en-US" sz="3400" i="1" dirty="0" err="1" smtClean="0">
                <a:solidFill>
                  <a:srgbClr val="0070C0"/>
                </a:solidFill>
              </a:rPr>
              <a:t>việc</a:t>
            </a:r>
            <a:r>
              <a:rPr lang="en-US" sz="3400" i="1" dirty="0" smtClean="0">
                <a:solidFill>
                  <a:srgbClr val="0070C0"/>
                </a:solidFill>
              </a:rPr>
              <a:t> </a:t>
            </a:r>
            <a:r>
              <a:rPr lang="en-US" sz="3400" i="1" dirty="0" err="1" smtClean="0">
                <a:solidFill>
                  <a:srgbClr val="0070C0"/>
                </a:solidFill>
              </a:rPr>
              <a:t>nhằm</a:t>
            </a:r>
            <a:r>
              <a:rPr lang="en-US" sz="3400" i="1" dirty="0" smtClean="0">
                <a:solidFill>
                  <a:srgbClr val="0070C0"/>
                </a:solidFill>
              </a:rPr>
              <a:t> </a:t>
            </a:r>
            <a:r>
              <a:rPr lang="en-US" sz="3400" i="1" dirty="0" err="1" smtClean="0">
                <a:solidFill>
                  <a:srgbClr val="0070C0"/>
                </a:solidFill>
              </a:rPr>
              <a:t>nâng</a:t>
            </a:r>
            <a:r>
              <a:rPr lang="en-US" sz="3400" i="1" dirty="0" smtClean="0">
                <a:solidFill>
                  <a:srgbClr val="0070C0"/>
                </a:solidFill>
              </a:rPr>
              <a:t> </a:t>
            </a:r>
            <a:r>
              <a:rPr lang="en-US" sz="3400" i="1" dirty="0" err="1" smtClean="0">
                <a:solidFill>
                  <a:srgbClr val="0070C0"/>
                </a:solidFill>
              </a:rPr>
              <a:t>cao</a:t>
            </a:r>
            <a:r>
              <a:rPr lang="en-US" sz="3400" i="1" dirty="0" smtClean="0">
                <a:solidFill>
                  <a:srgbClr val="0070C0"/>
                </a:solidFill>
              </a:rPr>
              <a:t> </a:t>
            </a:r>
            <a:r>
              <a:rPr lang="en-US" sz="3400" i="1" dirty="0" err="1" smtClean="0">
                <a:solidFill>
                  <a:srgbClr val="0070C0"/>
                </a:solidFill>
              </a:rPr>
              <a:t>chất</a:t>
            </a:r>
            <a:r>
              <a:rPr lang="en-US" sz="3400" i="1" dirty="0" smtClean="0">
                <a:solidFill>
                  <a:srgbClr val="0070C0"/>
                </a:solidFill>
              </a:rPr>
              <a:t> </a:t>
            </a:r>
            <a:r>
              <a:rPr lang="en-US" sz="3400" i="1" dirty="0" err="1" smtClean="0">
                <a:solidFill>
                  <a:srgbClr val="0070C0"/>
                </a:solidFill>
              </a:rPr>
              <a:t>lượng</a:t>
            </a:r>
            <a:r>
              <a:rPr lang="en-US" sz="3400" i="1" dirty="0" smtClean="0">
                <a:solidFill>
                  <a:srgbClr val="0070C0"/>
                </a:solidFill>
              </a:rPr>
              <a:t> </a:t>
            </a:r>
            <a:r>
              <a:rPr lang="en-US" sz="3400" i="1" dirty="0" err="1" smtClean="0">
                <a:solidFill>
                  <a:srgbClr val="0070C0"/>
                </a:solidFill>
              </a:rPr>
              <a:t>phục</a:t>
            </a:r>
            <a:r>
              <a:rPr lang="en-US" sz="3400" i="1" dirty="0" smtClean="0">
                <a:solidFill>
                  <a:srgbClr val="0070C0"/>
                </a:solidFill>
              </a:rPr>
              <a:t> </a:t>
            </a:r>
            <a:r>
              <a:rPr lang="en-US" sz="3400" i="1" dirty="0" err="1" smtClean="0">
                <a:solidFill>
                  <a:srgbClr val="0070C0"/>
                </a:solidFill>
              </a:rPr>
              <a:t>vụ</a:t>
            </a:r>
            <a:r>
              <a:rPr lang="en-US" sz="3400" i="1" dirty="0" smtClean="0">
                <a:solidFill>
                  <a:srgbClr val="0070C0"/>
                </a:solidFill>
              </a:rPr>
              <a:t> du </a:t>
            </a:r>
            <a:r>
              <a:rPr lang="en-US" sz="3400" i="1" dirty="0" err="1" smtClean="0">
                <a:solidFill>
                  <a:srgbClr val="0070C0"/>
                </a:solidFill>
              </a:rPr>
              <a:t>khách</a:t>
            </a:r>
            <a:r>
              <a:rPr lang="en-US" sz="3400" i="1" dirty="0" smtClean="0">
                <a:solidFill>
                  <a:srgbClr val="0070C0"/>
                </a:solidFill>
              </a:rPr>
              <a:t> </a:t>
            </a:r>
            <a:r>
              <a:rPr lang="en-US" sz="3400" i="1" dirty="0" err="1" smtClean="0">
                <a:solidFill>
                  <a:srgbClr val="0070C0"/>
                </a:solidFill>
              </a:rPr>
              <a:t>đạt</a:t>
            </a:r>
            <a:r>
              <a:rPr lang="en-US" sz="3400" i="1" dirty="0" smtClean="0">
                <a:solidFill>
                  <a:srgbClr val="0070C0"/>
                </a:solidFill>
              </a:rPr>
              <a:t> </a:t>
            </a:r>
            <a:r>
              <a:rPr lang="en-US" sz="3400" i="1" dirty="0" err="1" smtClean="0">
                <a:solidFill>
                  <a:srgbClr val="0070C0"/>
                </a:solidFill>
              </a:rPr>
              <a:t>chuẩn</a:t>
            </a:r>
            <a:r>
              <a:rPr lang="en-US" sz="3400" i="1" dirty="0" smtClean="0">
                <a:solidFill>
                  <a:srgbClr val="0070C0"/>
                </a:solidFill>
              </a:rPr>
              <a:t> </a:t>
            </a:r>
            <a:r>
              <a:rPr lang="en-US" sz="3400" i="1" dirty="0" err="1" smtClean="0">
                <a:solidFill>
                  <a:srgbClr val="0070C0"/>
                </a:solidFill>
              </a:rPr>
              <a:t>mực</a:t>
            </a:r>
            <a:r>
              <a:rPr lang="en-US" sz="3400" i="1" dirty="0" smtClean="0">
                <a:solidFill>
                  <a:srgbClr val="0070C0"/>
                </a:solidFill>
              </a:rPr>
              <a:t> </a:t>
            </a:r>
            <a:r>
              <a:rPr lang="en-US" sz="3400" i="1" dirty="0" err="1" smtClean="0">
                <a:solidFill>
                  <a:srgbClr val="0070C0"/>
                </a:solidFill>
              </a:rPr>
              <a:t>quốc</a:t>
            </a:r>
            <a:r>
              <a:rPr lang="en-US" sz="3400" i="1" dirty="0" smtClean="0">
                <a:solidFill>
                  <a:srgbClr val="0070C0"/>
                </a:solidFill>
              </a:rPr>
              <a:t> </a:t>
            </a:r>
            <a:r>
              <a:rPr lang="en-US" sz="3400" i="1" dirty="0" err="1" smtClean="0">
                <a:solidFill>
                  <a:srgbClr val="0070C0"/>
                </a:solidFill>
              </a:rPr>
              <a:t>gia</a:t>
            </a:r>
            <a:r>
              <a:rPr lang="en-US" sz="3400" i="1" dirty="0" smtClean="0">
                <a:solidFill>
                  <a:srgbClr val="0070C0"/>
                </a:solidFill>
              </a:rPr>
              <a:t> </a:t>
            </a:r>
            <a:r>
              <a:rPr lang="en-US" sz="3400" i="1" dirty="0" err="1" smtClean="0">
                <a:solidFill>
                  <a:srgbClr val="0070C0"/>
                </a:solidFill>
              </a:rPr>
              <a:t>và</a:t>
            </a:r>
            <a:r>
              <a:rPr lang="en-US" sz="3400" i="1" dirty="0" smtClean="0">
                <a:solidFill>
                  <a:srgbClr val="0070C0"/>
                </a:solidFill>
              </a:rPr>
              <a:t> </a:t>
            </a:r>
            <a:r>
              <a:rPr lang="en-US" sz="3400" i="1" dirty="0" err="1" smtClean="0">
                <a:solidFill>
                  <a:srgbClr val="0070C0"/>
                </a:solidFill>
              </a:rPr>
              <a:t>quốc</a:t>
            </a:r>
            <a:r>
              <a:rPr lang="en-US" sz="3400" i="1" dirty="0" smtClean="0">
                <a:solidFill>
                  <a:srgbClr val="0070C0"/>
                </a:solidFill>
              </a:rPr>
              <a:t> </a:t>
            </a:r>
            <a:r>
              <a:rPr lang="en-US" sz="3400" i="1" dirty="0" err="1" smtClean="0">
                <a:solidFill>
                  <a:srgbClr val="0070C0"/>
                </a:solidFill>
              </a:rPr>
              <a:t>tế</a:t>
            </a:r>
            <a:endParaRPr lang="en-US" sz="3400" i="1" dirty="0" smtClean="0">
              <a:solidFill>
                <a:srgbClr val="0070C0"/>
              </a:solidFill>
            </a:endParaRPr>
          </a:p>
          <a:p>
            <a:pPr algn="just">
              <a:lnSpc>
                <a:spcPct val="114000"/>
              </a:lnSpc>
            </a:pPr>
            <a:endParaRPr lang="en-US" sz="3000" dirty="0"/>
          </a:p>
          <a:p>
            <a:pPr algn="just">
              <a:lnSpc>
                <a:spcPct val="114000"/>
              </a:lnSpc>
            </a:pPr>
            <a:endParaRPr lang="en-US" sz="3000" dirty="0" smtClean="0"/>
          </a:p>
          <a:p>
            <a:pPr algn="just">
              <a:lnSpc>
                <a:spcPct val="114000"/>
              </a:lnSpc>
            </a:pPr>
            <a:endParaRPr lang="en-US" sz="3000" dirty="0" smtClean="0"/>
          </a:p>
          <a:p>
            <a:endParaRPr lang="en-US" dirty="0"/>
          </a:p>
        </p:txBody>
      </p:sp>
    </p:spTree>
    <p:extLst>
      <p:ext uri="{BB962C8B-B14F-4D97-AF65-F5344CB8AC3E}">
        <p14:creationId xmlns:p14="http://schemas.microsoft.com/office/powerpoint/2010/main" val="25850781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52267" y="1097280"/>
            <a:ext cx="10515600" cy="5760720"/>
          </a:xfrm>
        </p:spPr>
        <p:txBody>
          <a:bodyPr>
            <a:normAutofit fontScale="92500" lnSpcReduction="10000"/>
          </a:bodyPr>
          <a:lstStyle/>
          <a:p>
            <a:pPr marL="0" indent="0" algn="just">
              <a:buNone/>
            </a:pPr>
            <a:r>
              <a:rPr lang="en-US" sz="3800" u="sng" dirty="0" err="1" smtClean="0">
                <a:solidFill>
                  <a:schemeClr val="accent5">
                    <a:lumMod val="75000"/>
                  </a:schemeClr>
                </a:solidFill>
              </a:rPr>
              <a:t>Đặt</a:t>
            </a:r>
            <a:r>
              <a:rPr lang="en-US" sz="3800" u="sng" dirty="0" smtClean="0">
                <a:solidFill>
                  <a:schemeClr val="accent5">
                    <a:lumMod val="75000"/>
                  </a:schemeClr>
                </a:solidFill>
              </a:rPr>
              <a:t> </a:t>
            </a:r>
            <a:r>
              <a:rPr lang="en-US" sz="3800" u="sng" dirty="0" err="1" smtClean="0">
                <a:solidFill>
                  <a:schemeClr val="accent5">
                    <a:lumMod val="75000"/>
                  </a:schemeClr>
                </a:solidFill>
              </a:rPr>
              <a:t>vấn</a:t>
            </a:r>
            <a:r>
              <a:rPr lang="en-US" sz="3800" u="sng" dirty="0" smtClean="0">
                <a:solidFill>
                  <a:schemeClr val="accent5">
                    <a:lumMod val="75000"/>
                  </a:schemeClr>
                </a:solidFill>
              </a:rPr>
              <a:t> </a:t>
            </a:r>
            <a:r>
              <a:rPr lang="en-US" sz="3800" u="sng" dirty="0" err="1" smtClean="0">
                <a:solidFill>
                  <a:schemeClr val="accent5">
                    <a:lumMod val="75000"/>
                  </a:schemeClr>
                </a:solidFill>
              </a:rPr>
              <a:t>đề</a:t>
            </a:r>
            <a:r>
              <a:rPr lang="en-US" sz="3800" u="sng" dirty="0" smtClean="0">
                <a:solidFill>
                  <a:schemeClr val="accent5">
                    <a:lumMod val="75000"/>
                  </a:schemeClr>
                </a:solidFill>
              </a:rPr>
              <a:t>:</a:t>
            </a:r>
          </a:p>
          <a:p>
            <a:pPr algn="just">
              <a:buFontTx/>
              <a:buChar char="-"/>
            </a:pPr>
            <a:r>
              <a:rPr lang="en-US" sz="3200" i="1" dirty="0" err="1" smtClean="0">
                <a:solidFill>
                  <a:srgbClr val="0070C0"/>
                </a:solidFill>
              </a:rPr>
              <a:t>Đã</a:t>
            </a:r>
            <a:r>
              <a:rPr lang="en-US" sz="3200" i="1" dirty="0" smtClean="0">
                <a:solidFill>
                  <a:srgbClr val="0070C0"/>
                </a:solidFill>
              </a:rPr>
              <a:t> </a:t>
            </a:r>
            <a:r>
              <a:rPr lang="en-US" sz="3200" i="1" dirty="0" err="1">
                <a:solidFill>
                  <a:srgbClr val="0070C0"/>
                </a:solidFill>
              </a:rPr>
              <a:t>có</a:t>
            </a:r>
            <a:r>
              <a:rPr lang="en-US" sz="3200" i="1" dirty="0">
                <a:solidFill>
                  <a:srgbClr val="0070C0"/>
                </a:solidFill>
              </a:rPr>
              <a:t> </a:t>
            </a:r>
            <a:r>
              <a:rPr lang="en-US" sz="3200" i="1" dirty="0" err="1">
                <a:solidFill>
                  <a:srgbClr val="0070C0"/>
                </a:solidFill>
              </a:rPr>
              <a:t>nhiều</a:t>
            </a:r>
            <a:r>
              <a:rPr lang="en-US" sz="3200" i="1" dirty="0">
                <a:solidFill>
                  <a:srgbClr val="0070C0"/>
                </a:solidFill>
              </a:rPr>
              <a:t> </a:t>
            </a:r>
            <a:r>
              <a:rPr lang="en-US" sz="3200" i="1" dirty="0" err="1">
                <a:solidFill>
                  <a:srgbClr val="0070C0"/>
                </a:solidFill>
              </a:rPr>
              <a:t>quốc</a:t>
            </a:r>
            <a:r>
              <a:rPr lang="en-US" sz="3200" i="1" dirty="0">
                <a:solidFill>
                  <a:srgbClr val="0070C0"/>
                </a:solidFill>
              </a:rPr>
              <a:t> </a:t>
            </a:r>
            <a:r>
              <a:rPr lang="en-US" sz="3200" i="1" dirty="0" err="1">
                <a:solidFill>
                  <a:srgbClr val="0070C0"/>
                </a:solidFill>
              </a:rPr>
              <a:t>gia</a:t>
            </a:r>
            <a:r>
              <a:rPr lang="en-US" sz="3200" i="1" dirty="0">
                <a:solidFill>
                  <a:srgbClr val="0070C0"/>
                </a:solidFill>
              </a:rPr>
              <a:t> </a:t>
            </a:r>
            <a:r>
              <a:rPr lang="en-US" sz="3200" i="1" dirty="0" err="1">
                <a:solidFill>
                  <a:srgbClr val="0070C0"/>
                </a:solidFill>
              </a:rPr>
              <a:t>đã</a:t>
            </a:r>
            <a:r>
              <a:rPr lang="en-US" sz="3200" i="1" dirty="0">
                <a:solidFill>
                  <a:srgbClr val="0070C0"/>
                </a:solidFill>
              </a:rPr>
              <a:t> </a:t>
            </a:r>
            <a:r>
              <a:rPr lang="en-US" sz="3200" i="1" dirty="0" err="1">
                <a:solidFill>
                  <a:srgbClr val="0070C0"/>
                </a:solidFill>
              </a:rPr>
              <a:t>vận</a:t>
            </a:r>
            <a:r>
              <a:rPr lang="en-US" sz="3200" i="1" dirty="0">
                <a:solidFill>
                  <a:srgbClr val="0070C0"/>
                </a:solidFill>
              </a:rPr>
              <a:t> </a:t>
            </a:r>
            <a:r>
              <a:rPr lang="en-US" sz="3200" i="1" dirty="0" err="1">
                <a:solidFill>
                  <a:srgbClr val="0070C0"/>
                </a:solidFill>
              </a:rPr>
              <a:t>dụng</a:t>
            </a:r>
            <a:r>
              <a:rPr lang="en-US" sz="3200" i="1" dirty="0">
                <a:solidFill>
                  <a:srgbClr val="0070C0"/>
                </a:solidFill>
              </a:rPr>
              <a:t> </a:t>
            </a:r>
            <a:r>
              <a:rPr lang="en-US" sz="3200" i="1" dirty="0" err="1">
                <a:solidFill>
                  <a:srgbClr val="0070C0"/>
                </a:solidFill>
              </a:rPr>
              <a:t>thành</a:t>
            </a:r>
            <a:r>
              <a:rPr lang="en-US" sz="3200" i="1" dirty="0">
                <a:solidFill>
                  <a:srgbClr val="0070C0"/>
                </a:solidFill>
              </a:rPr>
              <a:t> </a:t>
            </a:r>
            <a:r>
              <a:rPr lang="en-US" sz="3200" i="1" dirty="0" err="1">
                <a:solidFill>
                  <a:srgbClr val="0070C0"/>
                </a:solidFill>
              </a:rPr>
              <a:t>công</a:t>
            </a:r>
            <a:r>
              <a:rPr lang="en-US" sz="3200" i="1" dirty="0">
                <a:solidFill>
                  <a:srgbClr val="0070C0"/>
                </a:solidFill>
              </a:rPr>
              <a:t> </a:t>
            </a:r>
            <a:r>
              <a:rPr lang="en-US" sz="3200" i="1" dirty="0" err="1">
                <a:solidFill>
                  <a:srgbClr val="0070C0"/>
                </a:solidFill>
              </a:rPr>
              <a:t>lý</a:t>
            </a:r>
            <a:r>
              <a:rPr lang="en-US" sz="3200" i="1" dirty="0">
                <a:solidFill>
                  <a:srgbClr val="0070C0"/>
                </a:solidFill>
              </a:rPr>
              <a:t> </a:t>
            </a:r>
            <a:r>
              <a:rPr lang="en-US" sz="3200" i="1" dirty="0" err="1">
                <a:solidFill>
                  <a:srgbClr val="0070C0"/>
                </a:solidFill>
              </a:rPr>
              <a:t>thuyết</a:t>
            </a:r>
            <a:r>
              <a:rPr lang="en-US" sz="3200" i="1" dirty="0">
                <a:solidFill>
                  <a:srgbClr val="0070C0"/>
                </a:solidFill>
              </a:rPr>
              <a:t> </a:t>
            </a:r>
            <a:r>
              <a:rPr lang="en-US" sz="3200" i="1" dirty="0" err="1">
                <a:solidFill>
                  <a:srgbClr val="0070C0"/>
                </a:solidFill>
              </a:rPr>
              <a:t>về</a:t>
            </a:r>
            <a:r>
              <a:rPr lang="en-US" sz="3200" i="1" dirty="0">
                <a:solidFill>
                  <a:srgbClr val="0070C0"/>
                </a:solidFill>
              </a:rPr>
              <a:t> marketing </a:t>
            </a:r>
            <a:r>
              <a:rPr lang="en-US" sz="3200" i="1" dirty="0" smtClean="0">
                <a:solidFill>
                  <a:srgbClr val="0070C0"/>
                </a:solidFill>
              </a:rPr>
              <a:t>ĐP </a:t>
            </a:r>
            <a:r>
              <a:rPr lang="en-US" sz="3200" i="1" dirty="0" err="1">
                <a:solidFill>
                  <a:srgbClr val="0070C0"/>
                </a:solidFill>
              </a:rPr>
              <a:t>để</a:t>
            </a:r>
            <a:r>
              <a:rPr lang="en-US" sz="3200" i="1" dirty="0">
                <a:solidFill>
                  <a:srgbClr val="0070C0"/>
                </a:solidFill>
              </a:rPr>
              <a:t> </a:t>
            </a:r>
            <a:r>
              <a:rPr lang="en-US" sz="3200" i="1" dirty="0" err="1">
                <a:solidFill>
                  <a:srgbClr val="0070C0"/>
                </a:solidFill>
              </a:rPr>
              <a:t>xây</a:t>
            </a:r>
            <a:r>
              <a:rPr lang="en-US" sz="3200" i="1" dirty="0">
                <a:solidFill>
                  <a:srgbClr val="0070C0"/>
                </a:solidFill>
              </a:rPr>
              <a:t> </a:t>
            </a:r>
            <a:r>
              <a:rPr lang="en-US" sz="3200" i="1" dirty="0" err="1">
                <a:solidFill>
                  <a:srgbClr val="0070C0"/>
                </a:solidFill>
              </a:rPr>
              <a:t>dựng</a:t>
            </a:r>
            <a:r>
              <a:rPr lang="en-US" sz="3200" i="1" dirty="0">
                <a:solidFill>
                  <a:srgbClr val="0070C0"/>
                </a:solidFill>
              </a:rPr>
              <a:t> </a:t>
            </a:r>
            <a:r>
              <a:rPr lang="en-US" sz="3200" i="1" dirty="0" err="1">
                <a:solidFill>
                  <a:srgbClr val="0070C0"/>
                </a:solidFill>
              </a:rPr>
              <a:t>thương</a:t>
            </a:r>
            <a:r>
              <a:rPr lang="en-US" sz="3200" i="1" dirty="0">
                <a:solidFill>
                  <a:srgbClr val="0070C0"/>
                </a:solidFill>
              </a:rPr>
              <a:t> </a:t>
            </a:r>
            <a:r>
              <a:rPr lang="en-US" sz="3200" i="1" dirty="0" err="1">
                <a:solidFill>
                  <a:srgbClr val="0070C0"/>
                </a:solidFill>
              </a:rPr>
              <a:t>hiệu</a:t>
            </a:r>
            <a:r>
              <a:rPr lang="en-US" sz="3200" i="1" dirty="0">
                <a:solidFill>
                  <a:srgbClr val="0070C0"/>
                </a:solidFill>
              </a:rPr>
              <a:t>, </a:t>
            </a:r>
            <a:r>
              <a:rPr lang="en-US" sz="3200" i="1" dirty="0" err="1">
                <a:solidFill>
                  <a:srgbClr val="0070C0"/>
                </a:solidFill>
              </a:rPr>
              <a:t>định</a:t>
            </a:r>
            <a:r>
              <a:rPr lang="en-US" sz="3200" i="1" dirty="0">
                <a:solidFill>
                  <a:srgbClr val="0070C0"/>
                </a:solidFill>
              </a:rPr>
              <a:t> </a:t>
            </a:r>
            <a:r>
              <a:rPr lang="en-US" sz="3200" i="1" dirty="0" err="1">
                <a:solidFill>
                  <a:srgbClr val="0070C0"/>
                </a:solidFill>
              </a:rPr>
              <a:t>vị</a:t>
            </a:r>
            <a:r>
              <a:rPr lang="en-US" sz="3200" i="1" dirty="0">
                <a:solidFill>
                  <a:srgbClr val="0070C0"/>
                </a:solidFill>
              </a:rPr>
              <a:t> </a:t>
            </a:r>
            <a:r>
              <a:rPr lang="en-US" sz="3200" i="1" dirty="0" err="1">
                <a:solidFill>
                  <a:srgbClr val="0070C0"/>
                </a:solidFill>
              </a:rPr>
              <a:t>hình</a:t>
            </a:r>
            <a:r>
              <a:rPr lang="en-US" sz="3200" i="1" dirty="0">
                <a:solidFill>
                  <a:srgbClr val="0070C0"/>
                </a:solidFill>
              </a:rPr>
              <a:t> </a:t>
            </a:r>
            <a:r>
              <a:rPr lang="en-US" sz="3200" i="1" dirty="0" err="1">
                <a:solidFill>
                  <a:srgbClr val="0070C0"/>
                </a:solidFill>
              </a:rPr>
              <a:t>ảnh</a:t>
            </a:r>
            <a:r>
              <a:rPr lang="en-US" sz="3200" i="1" dirty="0">
                <a:solidFill>
                  <a:srgbClr val="0070C0"/>
                </a:solidFill>
              </a:rPr>
              <a:t> </a:t>
            </a:r>
            <a:r>
              <a:rPr lang="en-US" sz="3200" i="1" dirty="0" err="1">
                <a:solidFill>
                  <a:srgbClr val="0070C0"/>
                </a:solidFill>
              </a:rPr>
              <a:t>dựa</a:t>
            </a:r>
            <a:r>
              <a:rPr lang="en-US" sz="3200" i="1" dirty="0">
                <a:solidFill>
                  <a:srgbClr val="0070C0"/>
                </a:solidFill>
              </a:rPr>
              <a:t> </a:t>
            </a:r>
            <a:r>
              <a:rPr lang="en-US" sz="3200" i="1" dirty="0" err="1">
                <a:solidFill>
                  <a:srgbClr val="0070C0"/>
                </a:solidFill>
              </a:rPr>
              <a:t>trên</a:t>
            </a:r>
            <a:r>
              <a:rPr lang="en-US" sz="3200" i="1" dirty="0">
                <a:solidFill>
                  <a:srgbClr val="0070C0"/>
                </a:solidFill>
              </a:rPr>
              <a:t> </a:t>
            </a:r>
            <a:r>
              <a:rPr lang="en-US" sz="3200" i="1" dirty="0" err="1">
                <a:solidFill>
                  <a:srgbClr val="0070C0"/>
                </a:solidFill>
              </a:rPr>
              <a:t>các</a:t>
            </a:r>
            <a:r>
              <a:rPr lang="en-US" sz="3200" i="1" dirty="0">
                <a:solidFill>
                  <a:srgbClr val="0070C0"/>
                </a:solidFill>
              </a:rPr>
              <a:t> </a:t>
            </a:r>
            <a:r>
              <a:rPr lang="en-US" sz="3200" i="1" dirty="0" err="1">
                <a:solidFill>
                  <a:srgbClr val="0070C0"/>
                </a:solidFill>
              </a:rPr>
              <a:t>chiến</a:t>
            </a:r>
            <a:r>
              <a:rPr lang="en-US" sz="3200" i="1" dirty="0">
                <a:solidFill>
                  <a:srgbClr val="0070C0"/>
                </a:solidFill>
              </a:rPr>
              <a:t> </a:t>
            </a:r>
            <a:r>
              <a:rPr lang="en-US" sz="3200" i="1" dirty="0" err="1">
                <a:solidFill>
                  <a:srgbClr val="0070C0"/>
                </a:solidFill>
              </a:rPr>
              <a:t>lược</a:t>
            </a:r>
            <a:r>
              <a:rPr lang="en-US" sz="3200" i="1" dirty="0">
                <a:solidFill>
                  <a:srgbClr val="0070C0"/>
                </a:solidFill>
              </a:rPr>
              <a:t> </a:t>
            </a:r>
            <a:r>
              <a:rPr lang="en-US" sz="3200" i="1" dirty="0" err="1">
                <a:solidFill>
                  <a:srgbClr val="0070C0"/>
                </a:solidFill>
              </a:rPr>
              <a:t>và</a:t>
            </a:r>
            <a:r>
              <a:rPr lang="en-US" sz="3200" i="1" dirty="0">
                <a:solidFill>
                  <a:srgbClr val="0070C0"/>
                </a:solidFill>
              </a:rPr>
              <a:t> </a:t>
            </a:r>
            <a:r>
              <a:rPr lang="en-US" sz="3200" i="1" dirty="0" err="1">
                <a:solidFill>
                  <a:srgbClr val="0070C0"/>
                </a:solidFill>
              </a:rPr>
              <a:t>chương</a:t>
            </a:r>
            <a:r>
              <a:rPr lang="en-US" sz="3200" i="1" dirty="0">
                <a:solidFill>
                  <a:srgbClr val="0070C0"/>
                </a:solidFill>
              </a:rPr>
              <a:t> </a:t>
            </a:r>
            <a:r>
              <a:rPr lang="en-US" sz="3200" i="1" dirty="0" err="1">
                <a:solidFill>
                  <a:srgbClr val="0070C0"/>
                </a:solidFill>
              </a:rPr>
              <a:t>trình</a:t>
            </a:r>
            <a:r>
              <a:rPr lang="en-US" sz="3200" i="1" dirty="0">
                <a:solidFill>
                  <a:srgbClr val="0070C0"/>
                </a:solidFill>
              </a:rPr>
              <a:t> marketing </a:t>
            </a:r>
            <a:r>
              <a:rPr lang="en-US" sz="3200" i="1" dirty="0" err="1">
                <a:solidFill>
                  <a:srgbClr val="0070C0"/>
                </a:solidFill>
              </a:rPr>
              <a:t>hiệu</a:t>
            </a:r>
            <a:r>
              <a:rPr lang="en-US" sz="3200" i="1" dirty="0">
                <a:solidFill>
                  <a:srgbClr val="0070C0"/>
                </a:solidFill>
              </a:rPr>
              <a:t> </a:t>
            </a:r>
            <a:r>
              <a:rPr lang="en-US" sz="3200" i="1" dirty="0" err="1">
                <a:solidFill>
                  <a:srgbClr val="0070C0"/>
                </a:solidFill>
              </a:rPr>
              <a:t>quả</a:t>
            </a:r>
            <a:r>
              <a:rPr lang="en-US" sz="3200" i="1" dirty="0">
                <a:solidFill>
                  <a:srgbClr val="0070C0"/>
                </a:solidFill>
              </a:rPr>
              <a:t> </a:t>
            </a:r>
            <a:r>
              <a:rPr lang="en-US" sz="3200" i="1" dirty="0" err="1">
                <a:solidFill>
                  <a:srgbClr val="0070C0"/>
                </a:solidFill>
              </a:rPr>
              <a:t>như</a:t>
            </a:r>
            <a:r>
              <a:rPr lang="en-US" sz="3200" i="1" dirty="0">
                <a:solidFill>
                  <a:srgbClr val="0070C0"/>
                </a:solidFill>
              </a:rPr>
              <a:t> </a:t>
            </a:r>
            <a:r>
              <a:rPr lang="en-US" sz="3200" i="1" dirty="0" err="1">
                <a:solidFill>
                  <a:srgbClr val="0070C0"/>
                </a:solidFill>
              </a:rPr>
              <a:t>Thái</a:t>
            </a:r>
            <a:r>
              <a:rPr lang="en-US" sz="3200" i="1" dirty="0">
                <a:solidFill>
                  <a:srgbClr val="0070C0"/>
                </a:solidFill>
              </a:rPr>
              <a:t> </a:t>
            </a:r>
            <a:r>
              <a:rPr lang="en-US" sz="3200" i="1" dirty="0" err="1">
                <a:solidFill>
                  <a:srgbClr val="0070C0"/>
                </a:solidFill>
              </a:rPr>
              <a:t>Lan</a:t>
            </a:r>
            <a:r>
              <a:rPr lang="en-US" sz="3200" i="1" dirty="0">
                <a:solidFill>
                  <a:srgbClr val="0070C0"/>
                </a:solidFill>
              </a:rPr>
              <a:t>, Singapore, </a:t>
            </a:r>
            <a:r>
              <a:rPr lang="en-US" sz="3200" i="1" dirty="0" err="1">
                <a:solidFill>
                  <a:srgbClr val="0070C0"/>
                </a:solidFill>
              </a:rPr>
              <a:t>Hàn</a:t>
            </a:r>
            <a:r>
              <a:rPr lang="en-US" sz="3200" i="1" dirty="0">
                <a:solidFill>
                  <a:srgbClr val="0070C0"/>
                </a:solidFill>
              </a:rPr>
              <a:t> </a:t>
            </a:r>
            <a:r>
              <a:rPr lang="en-US" sz="3200" i="1" dirty="0" err="1">
                <a:solidFill>
                  <a:srgbClr val="0070C0"/>
                </a:solidFill>
              </a:rPr>
              <a:t>Quốc</a:t>
            </a:r>
            <a:r>
              <a:rPr lang="en-US" sz="3200" i="1" dirty="0" smtClean="0">
                <a:solidFill>
                  <a:srgbClr val="0070C0"/>
                </a:solidFill>
              </a:rPr>
              <a:t>….</a:t>
            </a:r>
            <a:r>
              <a:rPr lang="en-US" sz="3200" i="1" dirty="0" err="1" smtClean="0">
                <a:solidFill>
                  <a:srgbClr val="0070C0"/>
                </a:solidFill>
              </a:rPr>
              <a:t>Nhiều</a:t>
            </a:r>
            <a:r>
              <a:rPr lang="en-US" sz="3200" i="1" dirty="0" smtClean="0">
                <a:solidFill>
                  <a:srgbClr val="0070C0"/>
                </a:solidFill>
              </a:rPr>
              <a:t>  </a:t>
            </a:r>
            <a:r>
              <a:rPr lang="en-US" sz="3200" i="1" dirty="0" err="1">
                <a:solidFill>
                  <a:srgbClr val="0070C0"/>
                </a:solidFill>
              </a:rPr>
              <a:t>địa</a:t>
            </a:r>
            <a:r>
              <a:rPr lang="en-US" sz="3200" i="1" dirty="0">
                <a:solidFill>
                  <a:srgbClr val="0070C0"/>
                </a:solidFill>
              </a:rPr>
              <a:t> </a:t>
            </a:r>
            <a:r>
              <a:rPr lang="en-US" sz="3200" i="1" dirty="0" err="1">
                <a:solidFill>
                  <a:srgbClr val="0070C0"/>
                </a:solidFill>
              </a:rPr>
              <a:t>phương</a:t>
            </a:r>
            <a:r>
              <a:rPr lang="en-US" sz="3200" i="1" dirty="0">
                <a:solidFill>
                  <a:srgbClr val="0070C0"/>
                </a:solidFill>
              </a:rPr>
              <a:t> </a:t>
            </a:r>
            <a:r>
              <a:rPr lang="en-US" sz="3200" i="1" dirty="0" err="1">
                <a:solidFill>
                  <a:srgbClr val="0070C0"/>
                </a:solidFill>
              </a:rPr>
              <a:t>của</a:t>
            </a:r>
            <a:r>
              <a:rPr lang="en-US" sz="3200" i="1" dirty="0">
                <a:solidFill>
                  <a:srgbClr val="0070C0"/>
                </a:solidFill>
              </a:rPr>
              <a:t> </a:t>
            </a:r>
            <a:r>
              <a:rPr lang="en-US" sz="3200" i="1" dirty="0" err="1">
                <a:solidFill>
                  <a:srgbClr val="0070C0"/>
                </a:solidFill>
              </a:rPr>
              <a:t>Việt</a:t>
            </a:r>
            <a:r>
              <a:rPr lang="en-US" sz="3200" i="1" dirty="0">
                <a:solidFill>
                  <a:srgbClr val="0070C0"/>
                </a:solidFill>
              </a:rPr>
              <a:t> Nam </a:t>
            </a:r>
            <a:r>
              <a:rPr lang="en-US" sz="3200" i="1" dirty="0" err="1">
                <a:solidFill>
                  <a:srgbClr val="0070C0"/>
                </a:solidFill>
              </a:rPr>
              <a:t>cũng</a:t>
            </a:r>
            <a:r>
              <a:rPr lang="en-US" sz="3200" i="1" dirty="0">
                <a:solidFill>
                  <a:srgbClr val="0070C0"/>
                </a:solidFill>
              </a:rPr>
              <a:t> </a:t>
            </a:r>
            <a:r>
              <a:rPr lang="en-US" sz="3200" i="1" dirty="0" err="1">
                <a:solidFill>
                  <a:srgbClr val="0070C0"/>
                </a:solidFill>
              </a:rPr>
              <a:t>đang</a:t>
            </a:r>
            <a:r>
              <a:rPr lang="en-US" sz="3200" i="1" dirty="0">
                <a:solidFill>
                  <a:srgbClr val="0070C0"/>
                </a:solidFill>
              </a:rPr>
              <a:t> </a:t>
            </a:r>
            <a:r>
              <a:rPr lang="en-US" sz="3200" i="1" dirty="0" err="1">
                <a:solidFill>
                  <a:srgbClr val="0070C0"/>
                </a:solidFill>
              </a:rPr>
              <a:t>chú</a:t>
            </a:r>
            <a:r>
              <a:rPr lang="en-US" sz="3200" i="1" dirty="0">
                <a:solidFill>
                  <a:srgbClr val="0070C0"/>
                </a:solidFill>
              </a:rPr>
              <a:t> ý </a:t>
            </a:r>
            <a:r>
              <a:rPr lang="en-US" sz="3200" i="1" dirty="0" err="1">
                <a:solidFill>
                  <a:srgbClr val="0070C0"/>
                </a:solidFill>
              </a:rPr>
              <a:t>đến</a:t>
            </a:r>
            <a:r>
              <a:rPr lang="en-US" sz="3200" i="1" dirty="0">
                <a:solidFill>
                  <a:srgbClr val="0070C0"/>
                </a:solidFill>
              </a:rPr>
              <a:t> </a:t>
            </a:r>
            <a:r>
              <a:rPr lang="en-US" sz="3200" i="1" dirty="0" err="1">
                <a:solidFill>
                  <a:srgbClr val="0070C0"/>
                </a:solidFill>
              </a:rPr>
              <a:t>các</a:t>
            </a:r>
            <a:r>
              <a:rPr lang="en-US" sz="3200" i="1" dirty="0">
                <a:solidFill>
                  <a:srgbClr val="0070C0"/>
                </a:solidFill>
              </a:rPr>
              <a:t> </a:t>
            </a:r>
            <a:r>
              <a:rPr lang="en-US" sz="3200" i="1" dirty="0" err="1">
                <a:solidFill>
                  <a:srgbClr val="0070C0"/>
                </a:solidFill>
              </a:rPr>
              <a:t>hoạt</a:t>
            </a:r>
            <a:r>
              <a:rPr lang="en-US" sz="3200" i="1" dirty="0">
                <a:solidFill>
                  <a:srgbClr val="0070C0"/>
                </a:solidFill>
              </a:rPr>
              <a:t> </a:t>
            </a:r>
            <a:r>
              <a:rPr lang="en-US" sz="3200" i="1" dirty="0" err="1">
                <a:solidFill>
                  <a:srgbClr val="0070C0"/>
                </a:solidFill>
              </a:rPr>
              <a:t>động</a:t>
            </a:r>
            <a:r>
              <a:rPr lang="en-US" sz="3200" i="1" dirty="0">
                <a:solidFill>
                  <a:srgbClr val="0070C0"/>
                </a:solidFill>
              </a:rPr>
              <a:t> marketing </a:t>
            </a:r>
            <a:r>
              <a:rPr lang="en-US" sz="3200" i="1" dirty="0" err="1">
                <a:solidFill>
                  <a:srgbClr val="0070C0"/>
                </a:solidFill>
              </a:rPr>
              <a:t>nhằm</a:t>
            </a:r>
            <a:r>
              <a:rPr lang="en-US" sz="3200" i="1" dirty="0">
                <a:solidFill>
                  <a:srgbClr val="0070C0"/>
                </a:solidFill>
              </a:rPr>
              <a:t> </a:t>
            </a:r>
            <a:r>
              <a:rPr lang="en-US" sz="3200" i="1" dirty="0" err="1">
                <a:solidFill>
                  <a:srgbClr val="0070C0"/>
                </a:solidFill>
              </a:rPr>
              <a:t>quảng</a:t>
            </a:r>
            <a:r>
              <a:rPr lang="en-US" sz="3200" i="1" dirty="0">
                <a:solidFill>
                  <a:srgbClr val="0070C0"/>
                </a:solidFill>
              </a:rPr>
              <a:t> </a:t>
            </a:r>
            <a:r>
              <a:rPr lang="en-US" sz="3200" i="1" dirty="0" err="1">
                <a:solidFill>
                  <a:srgbClr val="0070C0"/>
                </a:solidFill>
              </a:rPr>
              <a:t>bá</a:t>
            </a:r>
            <a:r>
              <a:rPr lang="en-US" sz="3200" i="1" dirty="0">
                <a:solidFill>
                  <a:srgbClr val="0070C0"/>
                </a:solidFill>
              </a:rPr>
              <a:t> </a:t>
            </a:r>
            <a:r>
              <a:rPr lang="en-US" sz="3200" i="1" dirty="0" err="1">
                <a:solidFill>
                  <a:srgbClr val="0070C0"/>
                </a:solidFill>
              </a:rPr>
              <a:t>hình</a:t>
            </a:r>
            <a:r>
              <a:rPr lang="en-US" sz="3200" i="1" dirty="0">
                <a:solidFill>
                  <a:srgbClr val="0070C0"/>
                </a:solidFill>
              </a:rPr>
              <a:t> </a:t>
            </a:r>
            <a:r>
              <a:rPr lang="en-US" sz="3200" i="1" dirty="0" err="1">
                <a:solidFill>
                  <a:srgbClr val="0070C0"/>
                </a:solidFill>
              </a:rPr>
              <a:t>ảnh</a:t>
            </a:r>
            <a:r>
              <a:rPr lang="en-US" sz="3200" i="1" dirty="0">
                <a:solidFill>
                  <a:srgbClr val="0070C0"/>
                </a:solidFill>
              </a:rPr>
              <a:t>, </a:t>
            </a:r>
            <a:r>
              <a:rPr lang="en-US" sz="3200" i="1" dirty="0" err="1">
                <a:solidFill>
                  <a:srgbClr val="0070C0"/>
                </a:solidFill>
              </a:rPr>
              <a:t>thu</a:t>
            </a:r>
            <a:r>
              <a:rPr lang="en-US" sz="3200" i="1" dirty="0">
                <a:solidFill>
                  <a:srgbClr val="0070C0"/>
                </a:solidFill>
              </a:rPr>
              <a:t> </a:t>
            </a:r>
            <a:r>
              <a:rPr lang="en-US" sz="3200" i="1" dirty="0" err="1">
                <a:solidFill>
                  <a:srgbClr val="0070C0"/>
                </a:solidFill>
              </a:rPr>
              <a:t>hút</a:t>
            </a:r>
            <a:r>
              <a:rPr lang="en-US" sz="3200" i="1" dirty="0">
                <a:solidFill>
                  <a:srgbClr val="0070C0"/>
                </a:solidFill>
              </a:rPr>
              <a:t> </a:t>
            </a:r>
            <a:r>
              <a:rPr lang="en-US" sz="3200" i="1" dirty="0" err="1">
                <a:solidFill>
                  <a:srgbClr val="0070C0"/>
                </a:solidFill>
              </a:rPr>
              <a:t>khách</a:t>
            </a:r>
            <a:r>
              <a:rPr lang="en-US" sz="3200" i="1" dirty="0">
                <a:solidFill>
                  <a:srgbClr val="0070C0"/>
                </a:solidFill>
              </a:rPr>
              <a:t> du </a:t>
            </a:r>
            <a:r>
              <a:rPr lang="en-US" sz="3200" i="1" dirty="0" err="1">
                <a:solidFill>
                  <a:srgbClr val="0070C0"/>
                </a:solidFill>
              </a:rPr>
              <a:t>lịch</a:t>
            </a:r>
            <a:r>
              <a:rPr lang="en-US" sz="3200" i="1" dirty="0">
                <a:solidFill>
                  <a:srgbClr val="0070C0"/>
                </a:solidFill>
              </a:rPr>
              <a:t> </a:t>
            </a:r>
            <a:r>
              <a:rPr lang="en-US" sz="3200" i="1" dirty="0" err="1">
                <a:solidFill>
                  <a:srgbClr val="0070C0"/>
                </a:solidFill>
              </a:rPr>
              <a:t>như</a:t>
            </a:r>
            <a:r>
              <a:rPr lang="en-US" sz="3200" i="1" dirty="0">
                <a:solidFill>
                  <a:srgbClr val="0070C0"/>
                </a:solidFill>
              </a:rPr>
              <a:t> </a:t>
            </a:r>
            <a:r>
              <a:rPr lang="en-US" sz="3200" i="1" dirty="0" err="1">
                <a:solidFill>
                  <a:srgbClr val="0070C0"/>
                </a:solidFill>
              </a:rPr>
              <a:t>Quảng</a:t>
            </a:r>
            <a:r>
              <a:rPr lang="en-US" sz="3200" i="1" dirty="0">
                <a:solidFill>
                  <a:srgbClr val="0070C0"/>
                </a:solidFill>
              </a:rPr>
              <a:t> </a:t>
            </a:r>
            <a:r>
              <a:rPr lang="en-US" sz="3200" i="1" dirty="0" err="1">
                <a:solidFill>
                  <a:srgbClr val="0070C0"/>
                </a:solidFill>
              </a:rPr>
              <a:t>Ninh</a:t>
            </a:r>
            <a:r>
              <a:rPr lang="en-US" sz="3200" i="1" dirty="0">
                <a:solidFill>
                  <a:srgbClr val="0070C0"/>
                </a:solidFill>
              </a:rPr>
              <a:t>, </a:t>
            </a:r>
            <a:r>
              <a:rPr lang="en-US" sz="3200" i="1" dirty="0" err="1">
                <a:solidFill>
                  <a:srgbClr val="0070C0"/>
                </a:solidFill>
              </a:rPr>
              <a:t>Đà</a:t>
            </a:r>
            <a:r>
              <a:rPr lang="en-US" sz="3200" i="1" dirty="0">
                <a:solidFill>
                  <a:srgbClr val="0070C0"/>
                </a:solidFill>
              </a:rPr>
              <a:t> </a:t>
            </a:r>
            <a:r>
              <a:rPr lang="en-US" sz="3200" i="1" dirty="0" err="1">
                <a:solidFill>
                  <a:srgbClr val="0070C0"/>
                </a:solidFill>
              </a:rPr>
              <a:t>Nẵng</a:t>
            </a:r>
            <a:r>
              <a:rPr lang="en-US" sz="3200" i="1" dirty="0">
                <a:solidFill>
                  <a:srgbClr val="0070C0"/>
                </a:solidFill>
              </a:rPr>
              <a:t>, </a:t>
            </a:r>
            <a:r>
              <a:rPr lang="en-US" sz="3200" i="1" dirty="0" smtClean="0">
                <a:solidFill>
                  <a:srgbClr val="0070C0"/>
                </a:solidFill>
              </a:rPr>
              <a:t>TP.HCM..</a:t>
            </a:r>
          </a:p>
          <a:p>
            <a:pPr algn="just">
              <a:buFontTx/>
              <a:buChar char="-"/>
            </a:pPr>
            <a:r>
              <a:rPr lang="en-US" sz="3200" i="1" dirty="0" err="1" smtClean="0">
                <a:solidFill>
                  <a:srgbClr val="0070C0"/>
                </a:solidFill>
              </a:rPr>
              <a:t>Đắk</a:t>
            </a:r>
            <a:r>
              <a:rPr lang="en-US" sz="3200" i="1" dirty="0" smtClean="0">
                <a:solidFill>
                  <a:srgbClr val="0070C0"/>
                </a:solidFill>
              </a:rPr>
              <a:t> </a:t>
            </a:r>
            <a:r>
              <a:rPr lang="en-US" sz="3200" i="1" dirty="0" err="1">
                <a:solidFill>
                  <a:srgbClr val="0070C0"/>
                </a:solidFill>
              </a:rPr>
              <a:t>Nông</a:t>
            </a:r>
            <a:r>
              <a:rPr lang="en-US" sz="3200" i="1" dirty="0">
                <a:solidFill>
                  <a:srgbClr val="0070C0"/>
                </a:solidFill>
              </a:rPr>
              <a:t> </a:t>
            </a:r>
            <a:r>
              <a:rPr lang="en-US" sz="3200" i="1" dirty="0" err="1">
                <a:solidFill>
                  <a:srgbClr val="0070C0"/>
                </a:solidFill>
              </a:rPr>
              <a:t>là</a:t>
            </a:r>
            <a:r>
              <a:rPr lang="en-US" sz="3200" i="1" dirty="0">
                <a:solidFill>
                  <a:srgbClr val="0070C0"/>
                </a:solidFill>
              </a:rPr>
              <a:t> </a:t>
            </a:r>
            <a:r>
              <a:rPr lang="en-US" sz="3200" i="1" dirty="0" err="1">
                <a:solidFill>
                  <a:srgbClr val="0070C0"/>
                </a:solidFill>
              </a:rPr>
              <a:t>tỉnh</a:t>
            </a:r>
            <a:r>
              <a:rPr lang="en-US" sz="3200" i="1" dirty="0">
                <a:solidFill>
                  <a:srgbClr val="0070C0"/>
                </a:solidFill>
              </a:rPr>
              <a:t> </a:t>
            </a:r>
            <a:r>
              <a:rPr lang="en-US" sz="3200" i="1" dirty="0" err="1">
                <a:solidFill>
                  <a:srgbClr val="0070C0"/>
                </a:solidFill>
              </a:rPr>
              <a:t>mới</a:t>
            </a:r>
            <a:r>
              <a:rPr lang="en-US" sz="3200" i="1" dirty="0">
                <a:solidFill>
                  <a:srgbClr val="0070C0"/>
                </a:solidFill>
              </a:rPr>
              <a:t> </a:t>
            </a:r>
            <a:r>
              <a:rPr lang="en-US" sz="3200" i="1" dirty="0" err="1">
                <a:solidFill>
                  <a:srgbClr val="0070C0"/>
                </a:solidFill>
              </a:rPr>
              <a:t>thành</a:t>
            </a:r>
            <a:r>
              <a:rPr lang="en-US" sz="3200" i="1" dirty="0">
                <a:solidFill>
                  <a:srgbClr val="0070C0"/>
                </a:solidFill>
              </a:rPr>
              <a:t> </a:t>
            </a:r>
            <a:r>
              <a:rPr lang="en-US" sz="3200" i="1" dirty="0" err="1">
                <a:solidFill>
                  <a:srgbClr val="0070C0"/>
                </a:solidFill>
              </a:rPr>
              <a:t>lập</a:t>
            </a:r>
            <a:r>
              <a:rPr lang="en-US" sz="3200" i="1" dirty="0">
                <a:solidFill>
                  <a:srgbClr val="0070C0"/>
                </a:solidFill>
              </a:rPr>
              <a:t>, qui </a:t>
            </a:r>
            <a:r>
              <a:rPr lang="en-US" sz="3200" i="1" dirty="0" err="1">
                <a:solidFill>
                  <a:srgbClr val="0070C0"/>
                </a:solidFill>
              </a:rPr>
              <a:t>mô</a:t>
            </a:r>
            <a:r>
              <a:rPr lang="en-US" sz="3200" i="1" dirty="0">
                <a:solidFill>
                  <a:srgbClr val="0070C0"/>
                </a:solidFill>
              </a:rPr>
              <a:t> </a:t>
            </a:r>
            <a:r>
              <a:rPr lang="en-US" sz="3200" i="1" dirty="0" err="1">
                <a:solidFill>
                  <a:srgbClr val="0070C0"/>
                </a:solidFill>
              </a:rPr>
              <a:t>kinh</a:t>
            </a:r>
            <a:r>
              <a:rPr lang="en-US" sz="3200" i="1" dirty="0">
                <a:solidFill>
                  <a:srgbClr val="0070C0"/>
                </a:solidFill>
              </a:rPr>
              <a:t> </a:t>
            </a:r>
            <a:r>
              <a:rPr lang="en-US" sz="3200" i="1" dirty="0" err="1">
                <a:solidFill>
                  <a:srgbClr val="0070C0"/>
                </a:solidFill>
              </a:rPr>
              <a:t>tế</a:t>
            </a:r>
            <a:r>
              <a:rPr lang="en-US" sz="3200" i="1" dirty="0">
                <a:solidFill>
                  <a:srgbClr val="0070C0"/>
                </a:solidFill>
              </a:rPr>
              <a:t> </a:t>
            </a:r>
            <a:r>
              <a:rPr lang="en-US" sz="3200" i="1" dirty="0" err="1">
                <a:solidFill>
                  <a:srgbClr val="0070C0"/>
                </a:solidFill>
              </a:rPr>
              <a:t>còn</a:t>
            </a:r>
            <a:r>
              <a:rPr lang="en-US" sz="3200" i="1" dirty="0">
                <a:solidFill>
                  <a:srgbClr val="0070C0"/>
                </a:solidFill>
              </a:rPr>
              <a:t> </a:t>
            </a:r>
            <a:r>
              <a:rPr lang="en-US" sz="3200" i="1" dirty="0" err="1">
                <a:solidFill>
                  <a:srgbClr val="0070C0"/>
                </a:solidFill>
              </a:rPr>
              <a:t>nhỏ</a:t>
            </a:r>
            <a:r>
              <a:rPr lang="en-US" sz="3200" i="1" dirty="0">
                <a:solidFill>
                  <a:srgbClr val="0070C0"/>
                </a:solidFill>
              </a:rPr>
              <a:t> </a:t>
            </a:r>
            <a:r>
              <a:rPr lang="en-US" sz="3200" i="1" dirty="0" err="1">
                <a:solidFill>
                  <a:srgbClr val="0070C0"/>
                </a:solidFill>
              </a:rPr>
              <a:t>bé</a:t>
            </a:r>
            <a:r>
              <a:rPr lang="en-US" sz="3200" i="1" dirty="0">
                <a:solidFill>
                  <a:srgbClr val="0070C0"/>
                </a:solidFill>
              </a:rPr>
              <a:t> </a:t>
            </a:r>
            <a:r>
              <a:rPr lang="en-US" sz="3200" i="1" dirty="0" err="1">
                <a:solidFill>
                  <a:srgbClr val="0070C0"/>
                </a:solidFill>
              </a:rPr>
              <a:t>nhưng</a:t>
            </a:r>
            <a:r>
              <a:rPr lang="en-US" sz="3200" i="1" dirty="0">
                <a:solidFill>
                  <a:srgbClr val="0070C0"/>
                </a:solidFill>
              </a:rPr>
              <a:t> </a:t>
            </a:r>
            <a:r>
              <a:rPr lang="en-US" sz="3200" i="1" dirty="0" err="1">
                <a:solidFill>
                  <a:srgbClr val="0070C0"/>
                </a:solidFill>
              </a:rPr>
              <a:t>được</a:t>
            </a:r>
            <a:r>
              <a:rPr lang="en-US" sz="3200" i="1" dirty="0">
                <a:solidFill>
                  <a:srgbClr val="0070C0"/>
                </a:solidFill>
              </a:rPr>
              <a:t> </a:t>
            </a:r>
            <a:r>
              <a:rPr lang="en-US" sz="3200" i="1" dirty="0" err="1">
                <a:solidFill>
                  <a:srgbClr val="0070C0"/>
                </a:solidFill>
              </a:rPr>
              <a:t>đánh</a:t>
            </a:r>
            <a:r>
              <a:rPr lang="en-US" sz="3200" i="1" dirty="0">
                <a:solidFill>
                  <a:srgbClr val="0070C0"/>
                </a:solidFill>
              </a:rPr>
              <a:t> </a:t>
            </a:r>
            <a:r>
              <a:rPr lang="en-US" sz="3200" i="1" dirty="0" err="1">
                <a:solidFill>
                  <a:srgbClr val="0070C0"/>
                </a:solidFill>
              </a:rPr>
              <a:t>giá</a:t>
            </a:r>
            <a:r>
              <a:rPr lang="en-US" sz="3200" i="1" dirty="0">
                <a:solidFill>
                  <a:srgbClr val="0070C0"/>
                </a:solidFill>
              </a:rPr>
              <a:t> </a:t>
            </a:r>
            <a:r>
              <a:rPr lang="en-US" sz="3200" i="1" dirty="0" err="1">
                <a:solidFill>
                  <a:srgbClr val="0070C0"/>
                </a:solidFill>
              </a:rPr>
              <a:t>là</a:t>
            </a:r>
            <a:r>
              <a:rPr lang="en-US" sz="3200" i="1" dirty="0">
                <a:solidFill>
                  <a:srgbClr val="0070C0"/>
                </a:solidFill>
              </a:rPr>
              <a:t> </a:t>
            </a:r>
            <a:r>
              <a:rPr lang="en-US" sz="3200" i="1" dirty="0" smtClean="0">
                <a:solidFill>
                  <a:srgbClr val="0070C0"/>
                </a:solidFill>
              </a:rPr>
              <a:t>ĐP </a:t>
            </a:r>
            <a:r>
              <a:rPr lang="en-US" sz="3200" i="1" dirty="0" err="1" smtClean="0">
                <a:solidFill>
                  <a:srgbClr val="0070C0"/>
                </a:solidFill>
              </a:rPr>
              <a:t>có</a:t>
            </a:r>
            <a:r>
              <a:rPr lang="en-US" sz="3200" i="1" dirty="0" smtClean="0">
                <a:solidFill>
                  <a:srgbClr val="0070C0"/>
                </a:solidFill>
              </a:rPr>
              <a:t> </a:t>
            </a:r>
            <a:r>
              <a:rPr lang="en-US" sz="3200" i="1" dirty="0" err="1">
                <a:solidFill>
                  <a:srgbClr val="0070C0"/>
                </a:solidFill>
              </a:rPr>
              <a:t>nhiều</a:t>
            </a:r>
            <a:r>
              <a:rPr lang="en-US" sz="3200" i="1" dirty="0">
                <a:solidFill>
                  <a:srgbClr val="0070C0"/>
                </a:solidFill>
              </a:rPr>
              <a:t> </a:t>
            </a:r>
            <a:r>
              <a:rPr lang="en-US" sz="3200" i="1" dirty="0" err="1">
                <a:solidFill>
                  <a:srgbClr val="0070C0"/>
                </a:solidFill>
              </a:rPr>
              <a:t>tiềm</a:t>
            </a:r>
            <a:r>
              <a:rPr lang="en-US" sz="3200" i="1" dirty="0">
                <a:solidFill>
                  <a:srgbClr val="0070C0"/>
                </a:solidFill>
              </a:rPr>
              <a:t> </a:t>
            </a:r>
            <a:r>
              <a:rPr lang="en-US" sz="3200" i="1" dirty="0" err="1">
                <a:solidFill>
                  <a:srgbClr val="0070C0"/>
                </a:solidFill>
              </a:rPr>
              <a:t>năng</a:t>
            </a:r>
            <a:r>
              <a:rPr lang="en-US" sz="3200" i="1" dirty="0">
                <a:solidFill>
                  <a:srgbClr val="0070C0"/>
                </a:solidFill>
              </a:rPr>
              <a:t> </a:t>
            </a:r>
            <a:r>
              <a:rPr lang="en-US" sz="3200" i="1" dirty="0" err="1">
                <a:solidFill>
                  <a:srgbClr val="0070C0"/>
                </a:solidFill>
              </a:rPr>
              <a:t>phát</a:t>
            </a:r>
            <a:r>
              <a:rPr lang="en-US" sz="3200" i="1" dirty="0">
                <a:solidFill>
                  <a:srgbClr val="0070C0"/>
                </a:solidFill>
              </a:rPr>
              <a:t> </a:t>
            </a:r>
            <a:r>
              <a:rPr lang="en-US" sz="3200" i="1" dirty="0" err="1">
                <a:solidFill>
                  <a:srgbClr val="0070C0"/>
                </a:solidFill>
              </a:rPr>
              <a:t>triển</a:t>
            </a:r>
            <a:r>
              <a:rPr lang="en-US" sz="3200" i="1" dirty="0">
                <a:solidFill>
                  <a:srgbClr val="0070C0"/>
                </a:solidFill>
              </a:rPr>
              <a:t> du </a:t>
            </a:r>
            <a:r>
              <a:rPr lang="en-US" sz="3200" i="1" dirty="0" err="1">
                <a:solidFill>
                  <a:srgbClr val="0070C0"/>
                </a:solidFill>
              </a:rPr>
              <a:t>lịch</a:t>
            </a:r>
            <a:r>
              <a:rPr lang="en-US" sz="3200" i="1" dirty="0">
                <a:solidFill>
                  <a:srgbClr val="0070C0"/>
                </a:solidFill>
              </a:rPr>
              <a:t>. </a:t>
            </a:r>
            <a:r>
              <a:rPr lang="en-US" sz="3200" i="1" dirty="0" err="1">
                <a:solidFill>
                  <a:srgbClr val="0070C0"/>
                </a:solidFill>
              </a:rPr>
              <a:t>Đặc</a:t>
            </a:r>
            <a:r>
              <a:rPr lang="en-US" sz="3200" i="1" dirty="0">
                <a:solidFill>
                  <a:srgbClr val="0070C0"/>
                </a:solidFill>
              </a:rPr>
              <a:t> </a:t>
            </a:r>
            <a:r>
              <a:rPr lang="en-US" sz="3200" i="1" dirty="0" err="1">
                <a:solidFill>
                  <a:srgbClr val="0070C0"/>
                </a:solidFill>
              </a:rPr>
              <a:t>biệt</a:t>
            </a:r>
            <a:r>
              <a:rPr lang="en-US" sz="3200" i="1" dirty="0">
                <a:solidFill>
                  <a:srgbClr val="0070C0"/>
                </a:solidFill>
              </a:rPr>
              <a:t>, </a:t>
            </a:r>
            <a:r>
              <a:rPr lang="en-US" sz="3200" i="1" dirty="0" err="1">
                <a:solidFill>
                  <a:srgbClr val="0070C0"/>
                </a:solidFill>
              </a:rPr>
              <a:t>Công</a:t>
            </a:r>
            <a:r>
              <a:rPr lang="en-US" sz="3200" i="1" dirty="0">
                <a:solidFill>
                  <a:srgbClr val="0070C0"/>
                </a:solidFill>
              </a:rPr>
              <a:t> </a:t>
            </a:r>
            <a:r>
              <a:rPr lang="en-US" sz="3200" i="1" dirty="0" err="1">
                <a:solidFill>
                  <a:srgbClr val="0070C0"/>
                </a:solidFill>
              </a:rPr>
              <a:t>viên</a:t>
            </a:r>
            <a:r>
              <a:rPr lang="en-US" sz="3200" i="1" dirty="0">
                <a:solidFill>
                  <a:srgbClr val="0070C0"/>
                </a:solidFill>
              </a:rPr>
              <a:t> </a:t>
            </a:r>
            <a:r>
              <a:rPr lang="en-US" sz="3200" i="1" dirty="0" err="1">
                <a:solidFill>
                  <a:srgbClr val="0070C0"/>
                </a:solidFill>
              </a:rPr>
              <a:t>địa</a:t>
            </a:r>
            <a:r>
              <a:rPr lang="en-US" sz="3200" i="1" dirty="0">
                <a:solidFill>
                  <a:srgbClr val="0070C0"/>
                </a:solidFill>
              </a:rPr>
              <a:t> </a:t>
            </a:r>
            <a:r>
              <a:rPr lang="en-US" sz="3200" i="1" dirty="0" err="1">
                <a:solidFill>
                  <a:srgbClr val="0070C0"/>
                </a:solidFill>
              </a:rPr>
              <a:t>chất</a:t>
            </a:r>
            <a:r>
              <a:rPr lang="en-US" sz="3200" i="1" dirty="0">
                <a:solidFill>
                  <a:srgbClr val="0070C0"/>
                </a:solidFill>
              </a:rPr>
              <a:t> (CVĐC) </a:t>
            </a:r>
            <a:r>
              <a:rPr lang="en-US" sz="3200" i="1" dirty="0" err="1">
                <a:solidFill>
                  <a:srgbClr val="0070C0"/>
                </a:solidFill>
              </a:rPr>
              <a:t>Đắk</a:t>
            </a:r>
            <a:r>
              <a:rPr lang="en-US" sz="3200" i="1" dirty="0">
                <a:solidFill>
                  <a:srgbClr val="0070C0"/>
                </a:solidFill>
              </a:rPr>
              <a:t> </a:t>
            </a:r>
            <a:r>
              <a:rPr lang="en-US" sz="3200" i="1" dirty="0" err="1">
                <a:solidFill>
                  <a:srgbClr val="0070C0"/>
                </a:solidFill>
              </a:rPr>
              <a:t>Nông</a:t>
            </a:r>
            <a:r>
              <a:rPr lang="en-US" sz="3200" i="1" dirty="0">
                <a:solidFill>
                  <a:srgbClr val="0070C0"/>
                </a:solidFill>
              </a:rPr>
              <a:t> </a:t>
            </a:r>
            <a:r>
              <a:rPr lang="en-US" sz="3200" i="1" dirty="0" err="1">
                <a:solidFill>
                  <a:srgbClr val="0070C0"/>
                </a:solidFill>
              </a:rPr>
              <a:t>đã</a:t>
            </a:r>
            <a:r>
              <a:rPr lang="en-US" sz="3200" i="1" dirty="0">
                <a:solidFill>
                  <a:srgbClr val="0070C0"/>
                </a:solidFill>
              </a:rPr>
              <a:t> </a:t>
            </a:r>
            <a:r>
              <a:rPr lang="en-US" sz="3200" i="1" dirty="0" err="1">
                <a:solidFill>
                  <a:srgbClr val="0070C0"/>
                </a:solidFill>
              </a:rPr>
              <a:t>được</a:t>
            </a:r>
            <a:r>
              <a:rPr lang="en-US" sz="3200" i="1" dirty="0">
                <a:solidFill>
                  <a:srgbClr val="0070C0"/>
                </a:solidFill>
              </a:rPr>
              <a:t> UNESCO </a:t>
            </a:r>
            <a:r>
              <a:rPr lang="en-US" sz="3200" i="1" dirty="0" err="1">
                <a:solidFill>
                  <a:srgbClr val="0070C0"/>
                </a:solidFill>
              </a:rPr>
              <a:t>chính</a:t>
            </a:r>
            <a:r>
              <a:rPr lang="en-US" sz="3200" i="1" dirty="0">
                <a:solidFill>
                  <a:srgbClr val="0070C0"/>
                </a:solidFill>
              </a:rPr>
              <a:t> </a:t>
            </a:r>
            <a:r>
              <a:rPr lang="en-US" sz="3200" i="1" dirty="0" err="1">
                <a:solidFill>
                  <a:srgbClr val="0070C0"/>
                </a:solidFill>
              </a:rPr>
              <a:t>thức</a:t>
            </a:r>
            <a:r>
              <a:rPr lang="en-US" sz="3200" i="1" dirty="0">
                <a:solidFill>
                  <a:srgbClr val="0070C0"/>
                </a:solidFill>
              </a:rPr>
              <a:t> </a:t>
            </a:r>
            <a:r>
              <a:rPr lang="en-US" sz="3200" i="1" dirty="0" err="1">
                <a:solidFill>
                  <a:srgbClr val="0070C0"/>
                </a:solidFill>
              </a:rPr>
              <a:t>công</a:t>
            </a:r>
            <a:r>
              <a:rPr lang="en-US" sz="3200" i="1" dirty="0">
                <a:solidFill>
                  <a:srgbClr val="0070C0"/>
                </a:solidFill>
              </a:rPr>
              <a:t> </a:t>
            </a:r>
            <a:r>
              <a:rPr lang="en-US" sz="3200" i="1" dirty="0" err="1">
                <a:solidFill>
                  <a:srgbClr val="0070C0"/>
                </a:solidFill>
              </a:rPr>
              <a:t>nhận</a:t>
            </a:r>
            <a:r>
              <a:rPr lang="en-US" sz="3200" i="1" dirty="0">
                <a:solidFill>
                  <a:srgbClr val="0070C0"/>
                </a:solidFill>
              </a:rPr>
              <a:t> </a:t>
            </a:r>
            <a:r>
              <a:rPr lang="en-US" sz="3200" i="1" dirty="0" err="1">
                <a:solidFill>
                  <a:srgbClr val="0070C0"/>
                </a:solidFill>
              </a:rPr>
              <a:t>là</a:t>
            </a:r>
            <a:r>
              <a:rPr lang="en-US" sz="3200" i="1" dirty="0">
                <a:solidFill>
                  <a:srgbClr val="0070C0"/>
                </a:solidFill>
              </a:rPr>
              <a:t> CVĐC </a:t>
            </a:r>
            <a:r>
              <a:rPr lang="en-US" sz="3200" i="1" dirty="0" err="1">
                <a:solidFill>
                  <a:srgbClr val="0070C0"/>
                </a:solidFill>
              </a:rPr>
              <a:t>toàn</a:t>
            </a:r>
            <a:r>
              <a:rPr lang="en-US" sz="3200" i="1" dirty="0">
                <a:solidFill>
                  <a:srgbClr val="0070C0"/>
                </a:solidFill>
              </a:rPr>
              <a:t> </a:t>
            </a:r>
            <a:r>
              <a:rPr lang="en-US" sz="3200" i="1" dirty="0" err="1">
                <a:solidFill>
                  <a:srgbClr val="0070C0"/>
                </a:solidFill>
              </a:rPr>
              <a:t>cầu</a:t>
            </a:r>
            <a:r>
              <a:rPr lang="en-US" sz="3200" i="1" dirty="0">
                <a:solidFill>
                  <a:srgbClr val="0070C0"/>
                </a:solidFill>
              </a:rPr>
              <a:t>, </a:t>
            </a:r>
            <a:r>
              <a:rPr lang="en-US" sz="3200" i="1" dirty="0" err="1">
                <a:solidFill>
                  <a:srgbClr val="0070C0"/>
                </a:solidFill>
              </a:rPr>
              <a:t>đây</a:t>
            </a:r>
            <a:r>
              <a:rPr lang="en-US" sz="3200" i="1" dirty="0">
                <a:solidFill>
                  <a:srgbClr val="0070C0"/>
                </a:solidFill>
              </a:rPr>
              <a:t> </a:t>
            </a:r>
            <a:r>
              <a:rPr lang="en-US" sz="3200" i="1" dirty="0" err="1">
                <a:solidFill>
                  <a:srgbClr val="0070C0"/>
                </a:solidFill>
              </a:rPr>
              <a:t>là</a:t>
            </a:r>
            <a:r>
              <a:rPr lang="en-US" sz="3200" i="1" dirty="0">
                <a:solidFill>
                  <a:srgbClr val="0070C0"/>
                </a:solidFill>
              </a:rPr>
              <a:t> </a:t>
            </a:r>
            <a:r>
              <a:rPr lang="en-US" sz="3200" i="1" dirty="0" err="1">
                <a:solidFill>
                  <a:srgbClr val="0070C0"/>
                </a:solidFill>
              </a:rPr>
              <a:t>tiềm</a:t>
            </a:r>
            <a:r>
              <a:rPr lang="en-US" sz="3200" i="1" dirty="0">
                <a:solidFill>
                  <a:srgbClr val="0070C0"/>
                </a:solidFill>
              </a:rPr>
              <a:t> </a:t>
            </a:r>
            <a:r>
              <a:rPr lang="en-US" sz="3200" i="1" dirty="0" err="1">
                <a:solidFill>
                  <a:srgbClr val="0070C0"/>
                </a:solidFill>
              </a:rPr>
              <a:t>năng</a:t>
            </a:r>
            <a:r>
              <a:rPr lang="en-US" sz="3200" i="1" dirty="0">
                <a:solidFill>
                  <a:srgbClr val="0070C0"/>
                </a:solidFill>
              </a:rPr>
              <a:t>, </a:t>
            </a:r>
            <a:r>
              <a:rPr lang="en-US" sz="3200" i="1" dirty="0" err="1">
                <a:solidFill>
                  <a:srgbClr val="0070C0"/>
                </a:solidFill>
              </a:rPr>
              <a:t>là</a:t>
            </a:r>
            <a:r>
              <a:rPr lang="en-US" sz="3200" i="1" dirty="0">
                <a:solidFill>
                  <a:srgbClr val="0070C0"/>
                </a:solidFill>
              </a:rPr>
              <a:t> </a:t>
            </a:r>
            <a:r>
              <a:rPr lang="en-US" sz="3200" i="1" dirty="0" err="1">
                <a:solidFill>
                  <a:srgbClr val="0070C0"/>
                </a:solidFill>
              </a:rPr>
              <a:t>cơ</a:t>
            </a:r>
            <a:r>
              <a:rPr lang="en-US" sz="3200" i="1" dirty="0">
                <a:solidFill>
                  <a:srgbClr val="0070C0"/>
                </a:solidFill>
              </a:rPr>
              <a:t> </a:t>
            </a:r>
            <a:r>
              <a:rPr lang="en-US" sz="3200" i="1" dirty="0" err="1">
                <a:solidFill>
                  <a:srgbClr val="0070C0"/>
                </a:solidFill>
              </a:rPr>
              <a:t>hội</a:t>
            </a:r>
            <a:r>
              <a:rPr lang="en-US" sz="3200" i="1" dirty="0">
                <a:solidFill>
                  <a:srgbClr val="0070C0"/>
                </a:solidFill>
              </a:rPr>
              <a:t> </a:t>
            </a:r>
            <a:r>
              <a:rPr lang="en-US" sz="3200" i="1" dirty="0" err="1">
                <a:solidFill>
                  <a:srgbClr val="0070C0"/>
                </a:solidFill>
              </a:rPr>
              <a:t>rất</a:t>
            </a:r>
            <a:r>
              <a:rPr lang="en-US" sz="3200" i="1" dirty="0">
                <a:solidFill>
                  <a:srgbClr val="0070C0"/>
                </a:solidFill>
              </a:rPr>
              <a:t> </a:t>
            </a:r>
            <a:r>
              <a:rPr lang="en-US" sz="3200" i="1" dirty="0" err="1">
                <a:solidFill>
                  <a:srgbClr val="0070C0"/>
                </a:solidFill>
              </a:rPr>
              <a:t>lớn</a:t>
            </a:r>
            <a:r>
              <a:rPr lang="en-US" sz="3200" i="1" dirty="0">
                <a:solidFill>
                  <a:srgbClr val="0070C0"/>
                </a:solidFill>
              </a:rPr>
              <a:t> </a:t>
            </a:r>
            <a:r>
              <a:rPr lang="en-US" sz="3200" i="1" dirty="0" err="1">
                <a:solidFill>
                  <a:srgbClr val="0070C0"/>
                </a:solidFill>
              </a:rPr>
              <a:t>để</a:t>
            </a:r>
            <a:r>
              <a:rPr lang="en-US" sz="3200" i="1" dirty="0">
                <a:solidFill>
                  <a:srgbClr val="0070C0"/>
                </a:solidFill>
              </a:rPr>
              <a:t> </a:t>
            </a:r>
            <a:r>
              <a:rPr lang="en-US" sz="3200" i="1" dirty="0" err="1">
                <a:solidFill>
                  <a:srgbClr val="0070C0"/>
                </a:solidFill>
              </a:rPr>
              <a:t>tỉnh</a:t>
            </a:r>
            <a:r>
              <a:rPr lang="en-US" sz="3200" i="1" dirty="0">
                <a:solidFill>
                  <a:srgbClr val="0070C0"/>
                </a:solidFill>
              </a:rPr>
              <a:t> </a:t>
            </a:r>
            <a:r>
              <a:rPr lang="en-US" sz="3200" i="1" dirty="0" err="1">
                <a:solidFill>
                  <a:srgbClr val="0070C0"/>
                </a:solidFill>
              </a:rPr>
              <a:t>Đăk</a:t>
            </a:r>
            <a:r>
              <a:rPr lang="en-US" sz="3200" i="1" dirty="0">
                <a:solidFill>
                  <a:srgbClr val="0070C0"/>
                </a:solidFill>
              </a:rPr>
              <a:t> </a:t>
            </a:r>
            <a:r>
              <a:rPr lang="en-US" sz="3200" i="1" dirty="0" err="1">
                <a:solidFill>
                  <a:srgbClr val="0070C0"/>
                </a:solidFill>
              </a:rPr>
              <a:t>Nông</a:t>
            </a:r>
            <a:r>
              <a:rPr lang="en-US" sz="3200" i="1" dirty="0">
                <a:solidFill>
                  <a:srgbClr val="0070C0"/>
                </a:solidFill>
              </a:rPr>
              <a:t> </a:t>
            </a:r>
            <a:r>
              <a:rPr lang="en-US" sz="3200" i="1" dirty="0" err="1">
                <a:solidFill>
                  <a:srgbClr val="0070C0"/>
                </a:solidFill>
              </a:rPr>
              <a:t>phát</a:t>
            </a:r>
            <a:r>
              <a:rPr lang="en-US" sz="3200" i="1" dirty="0">
                <a:solidFill>
                  <a:srgbClr val="0070C0"/>
                </a:solidFill>
              </a:rPr>
              <a:t> </a:t>
            </a:r>
            <a:r>
              <a:rPr lang="en-US" sz="3200" i="1" dirty="0" err="1">
                <a:solidFill>
                  <a:srgbClr val="0070C0"/>
                </a:solidFill>
              </a:rPr>
              <a:t>triển</a:t>
            </a:r>
            <a:r>
              <a:rPr lang="en-US" sz="3200" i="1" dirty="0">
                <a:solidFill>
                  <a:srgbClr val="0070C0"/>
                </a:solidFill>
              </a:rPr>
              <a:t> </a:t>
            </a:r>
            <a:r>
              <a:rPr lang="en-US" sz="3200" i="1" dirty="0" err="1">
                <a:solidFill>
                  <a:srgbClr val="0070C0"/>
                </a:solidFill>
              </a:rPr>
              <a:t>lĩnh</a:t>
            </a:r>
            <a:r>
              <a:rPr lang="en-US" sz="3200" i="1" dirty="0">
                <a:solidFill>
                  <a:srgbClr val="0070C0"/>
                </a:solidFill>
              </a:rPr>
              <a:t> </a:t>
            </a:r>
            <a:r>
              <a:rPr lang="en-US" sz="3200" i="1" dirty="0" err="1">
                <a:solidFill>
                  <a:srgbClr val="0070C0"/>
                </a:solidFill>
              </a:rPr>
              <a:t>vực</a:t>
            </a:r>
            <a:r>
              <a:rPr lang="en-US" sz="3200" i="1" dirty="0">
                <a:solidFill>
                  <a:srgbClr val="0070C0"/>
                </a:solidFill>
              </a:rPr>
              <a:t> du </a:t>
            </a:r>
            <a:r>
              <a:rPr lang="en-US" sz="3200" i="1" dirty="0" err="1">
                <a:solidFill>
                  <a:srgbClr val="0070C0"/>
                </a:solidFill>
              </a:rPr>
              <a:t>lịch</a:t>
            </a:r>
            <a:endParaRPr lang="en-US" sz="3200" i="1" dirty="0" smtClean="0">
              <a:solidFill>
                <a:srgbClr val="0070C0"/>
              </a:solidFill>
            </a:endParaRPr>
          </a:p>
          <a:p>
            <a:pPr algn="just">
              <a:buFontTx/>
              <a:buChar char="-"/>
            </a:pPr>
            <a:endParaRPr lang="en-US" sz="3200" dirty="0">
              <a:solidFill>
                <a:schemeClr val="accent5">
                  <a:lumMod val="75000"/>
                </a:schemeClr>
              </a:solidFill>
            </a:endParaRPr>
          </a:p>
        </p:txBody>
      </p:sp>
      <p:sp>
        <p:nvSpPr>
          <p:cNvPr id="4" name="Title 1"/>
          <p:cNvSpPr>
            <a:spLocks noGrp="1"/>
          </p:cNvSpPr>
          <p:nvPr>
            <p:ph type="title"/>
          </p:nvPr>
        </p:nvSpPr>
        <p:spPr>
          <a:xfrm>
            <a:off x="824132" y="154110"/>
            <a:ext cx="10515600" cy="788425"/>
          </a:xfrm>
          <a:solidFill>
            <a:schemeClr val="accent6">
              <a:lumMod val="60000"/>
              <a:lumOff val="40000"/>
            </a:schemeClr>
          </a:solidFill>
        </p:spPr>
        <p:txBody>
          <a:bodyPr>
            <a:normAutofit/>
          </a:bodyPr>
          <a:lstStyle/>
          <a:p>
            <a:pPr algn="ctr"/>
            <a:r>
              <a:rPr lang="en-US" b="1" dirty="0" smtClean="0">
                <a:solidFill>
                  <a:schemeClr val="accent1"/>
                </a:solidFill>
                <a:cs typeface="Arial" panose="020B0604020202020204" pitchFamily="34" charset="0"/>
              </a:rPr>
              <a:t>I.TỔNG QUAN NGHIÊN CỨU</a:t>
            </a:r>
            <a:endParaRPr lang="en-US" b="1" dirty="0">
              <a:solidFill>
                <a:schemeClr val="accent1"/>
              </a:solidFill>
              <a:cs typeface="Arial" panose="020B0604020202020204" pitchFamily="34" charset="0"/>
            </a:endParaRPr>
          </a:p>
        </p:txBody>
      </p:sp>
    </p:spTree>
    <p:extLst>
      <p:ext uri="{BB962C8B-B14F-4D97-AF65-F5344CB8AC3E}">
        <p14:creationId xmlns:p14="http://schemas.microsoft.com/office/powerpoint/2010/main" val="261373356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66336" y="1195753"/>
            <a:ext cx="10515600" cy="4783015"/>
          </a:xfrm>
        </p:spPr>
        <p:txBody>
          <a:bodyPr>
            <a:noAutofit/>
          </a:bodyPr>
          <a:lstStyle/>
          <a:p>
            <a:pPr marL="0" lvl="0" indent="0" algn="just">
              <a:buNone/>
            </a:pPr>
            <a:endParaRPr lang="en-US" sz="3300" b="1" dirty="0" smtClean="0">
              <a:solidFill>
                <a:srgbClr val="FF0000"/>
              </a:solidFill>
              <a:effectLst/>
            </a:endParaRPr>
          </a:p>
          <a:p>
            <a:pPr marL="0" lvl="0" indent="0" algn="just">
              <a:buNone/>
            </a:pPr>
            <a:endParaRPr lang="en-US" sz="3300" b="1" dirty="0">
              <a:solidFill>
                <a:srgbClr val="FF0000"/>
              </a:solidFill>
              <a:effectLst/>
            </a:endParaRPr>
          </a:p>
        </p:txBody>
      </p:sp>
      <p:sp>
        <p:nvSpPr>
          <p:cNvPr id="9" name="TextBox 8"/>
          <p:cNvSpPr txBox="1"/>
          <p:nvPr/>
        </p:nvSpPr>
        <p:spPr>
          <a:xfrm>
            <a:off x="10311619" y="2518118"/>
            <a:ext cx="281354" cy="369332"/>
          </a:xfrm>
          <a:prstGeom prst="rect">
            <a:avLst/>
          </a:prstGeom>
          <a:noFill/>
        </p:spPr>
        <p:txBody>
          <a:bodyPr wrap="square" rtlCol="0">
            <a:spAutoFit/>
          </a:bodyPr>
          <a:lstStyle/>
          <a:p>
            <a:r>
              <a:rPr lang="en-US" b="1" dirty="0" smtClean="0">
                <a:solidFill>
                  <a:schemeClr val="bg1"/>
                </a:solidFill>
              </a:rPr>
              <a:t>%</a:t>
            </a:r>
            <a:endParaRPr lang="en-US" b="1" dirty="0">
              <a:solidFill>
                <a:schemeClr val="bg1"/>
              </a:solidFill>
            </a:endParaRPr>
          </a:p>
        </p:txBody>
      </p:sp>
      <p:sp>
        <p:nvSpPr>
          <p:cNvPr id="5" name="Title 4"/>
          <p:cNvSpPr>
            <a:spLocks noGrp="1"/>
          </p:cNvSpPr>
          <p:nvPr>
            <p:ph type="title"/>
          </p:nvPr>
        </p:nvSpPr>
        <p:spPr>
          <a:xfrm>
            <a:off x="1021081" y="154744"/>
            <a:ext cx="10515600" cy="872198"/>
          </a:xfrm>
          <a:solidFill>
            <a:schemeClr val="accent1"/>
          </a:solidFill>
        </p:spPr>
        <p:txBody>
          <a:bodyPr/>
          <a:lstStyle/>
          <a:p>
            <a:r>
              <a:rPr lang="en-US" sz="3000" b="1" dirty="0" smtClean="0">
                <a:solidFill>
                  <a:schemeClr val="bg1"/>
                </a:solidFill>
              </a:rPr>
              <a:t>VI. HÀM Ý MỘT SỐ GIẢI PHÁP MARKETING ĐP NHẰM ĐẨY MẠNH THU HÚT KHÁCH DU LỊCH</a:t>
            </a:r>
            <a:endParaRPr lang="en-US" sz="3000" dirty="0">
              <a:solidFill>
                <a:schemeClr val="bg1"/>
              </a:solidFill>
            </a:endParaRPr>
          </a:p>
        </p:txBody>
      </p:sp>
      <p:sp>
        <p:nvSpPr>
          <p:cNvPr id="4" name="TextBox 3"/>
          <p:cNvSpPr txBox="1"/>
          <p:nvPr/>
        </p:nvSpPr>
        <p:spPr>
          <a:xfrm>
            <a:off x="1036320" y="1111348"/>
            <a:ext cx="11000935" cy="5205399"/>
          </a:xfrm>
          <a:prstGeom prst="rect">
            <a:avLst/>
          </a:prstGeom>
          <a:noFill/>
        </p:spPr>
        <p:txBody>
          <a:bodyPr wrap="square" rtlCol="0">
            <a:spAutoFit/>
          </a:bodyPr>
          <a:lstStyle/>
          <a:p>
            <a:pPr>
              <a:lnSpc>
                <a:spcPct val="125000"/>
              </a:lnSpc>
            </a:pPr>
            <a:r>
              <a:rPr lang="en-US" sz="3000" b="1" dirty="0" smtClean="0">
                <a:solidFill>
                  <a:srgbClr val="C00000"/>
                </a:solidFill>
              </a:rPr>
              <a:t>5.3 </a:t>
            </a:r>
            <a:r>
              <a:rPr lang="en-US" sz="3000" b="1" dirty="0" err="1" smtClean="0">
                <a:solidFill>
                  <a:srgbClr val="C00000"/>
                </a:solidFill>
              </a:rPr>
              <a:t>Giải</a:t>
            </a:r>
            <a:r>
              <a:rPr lang="en-US" sz="3000" b="1" dirty="0" smtClean="0">
                <a:solidFill>
                  <a:srgbClr val="C00000"/>
                </a:solidFill>
              </a:rPr>
              <a:t> </a:t>
            </a:r>
            <a:r>
              <a:rPr lang="en-US" sz="3000" b="1" dirty="0" err="1" smtClean="0">
                <a:solidFill>
                  <a:srgbClr val="C00000"/>
                </a:solidFill>
              </a:rPr>
              <a:t>pháp</a:t>
            </a:r>
            <a:r>
              <a:rPr lang="en-US" sz="3000" b="1" dirty="0" smtClean="0">
                <a:solidFill>
                  <a:srgbClr val="C00000"/>
                </a:solidFill>
              </a:rPr>
              <a:t> “</a:t>
            </a:r>
            <a:r>
              <a:rPr lang="en-US" sz="3000" b="1" dirty="0" err="1" smtClean="0">
                <a:solidFill>
                  <a:srgbClr val="C00000"/>
                </a:solidFill>
              </a:rPr>
              <a:t>chiến</a:t>
            </a:r>
            <a:r>
              <a:rPr lang="en-US" sz="3000" b="1" dirty="0" smtClean="0">
                <a:solidFill>
                  <a:srgbClr val="C00000"/>
                </a:solidFill>
              </a:rPr>
              <a:t> </a:t>
            </a:r>
            <a:r>
              <a:rPr lang="en-US" sz="3000" b="1" dirty="0" err="1" smtClean="0">
                <a:solidFill>
                  <a:srgbClr val="C00000"/>
                </a:solidFill>
              </a:rPr>
              <a:t>lược</a:t>
            </a:r>
            <a:r>
              <a:rPr lang="en-US" sz="3000" b="1" dirty="0" smtClean="0">
                <a:solidFill>
                  <a:srgbClr val="C00000"/>
                </a:solidFill>
              </a:rPr>
              <a:t> </a:t>
            </a:r>
            <a:r>
              <a:rPr lang="en-US" sz="3000" b="1" dirty="0" err="1" smtClean="0">
                <a:solidFill>
                  <a:srgbClr val="C00000"/>
                </a:solidFill>
              </a:rPr>
              <a:t>cơ</a:t>
            </a:r>
            <a:r>
              <a:rPr lang="en-US" sz="3000" b="1" dirty="0" smtClean="0">
                <a:solidFill>
                  <a:srgbClr val="C00000"/>
                </a:solidFill>
              </a:rPr>
              <a:t> </a:t>
            </a:r>
            <a:r>
              <a:rPr lang="en-US" sz="3000" b="1" dirty="0" err="1" smtClean="0">
                <a:solidFill>
                  <a:srgbClr val="C00000"/>
                </a:solidFill>
              </a:rPr>
              <a:t>sở</a:t>
            </a:r>
            <a:r>
              <a:rPr lang="en-US" sz="3000" b="1" dirty="0" smtClean="0">
                <a:solidFill>
                  <a:srgbClr val="C00000"/>
                </a:solidFill>
              </a:rPr>
              <a:t> </a:t>
            </a:r>
            <a:r>
              <a:rPr lang="en-US" sz="3000" b="1" dirty="0" err="1" smtClean="0">
                <a:solidFill>
                  <a:srgbClr val="C00000"/>
                </a:solidFill>
              </a:rPr>
              <a:t>hạ</a:t>
            </a:r>
            <a:r>
              <a:rPr lang="en-US" sz="3000" b="1" dirty="0" smtClean="0">
                <a:solidFill>
                  <a:srgbClr val="C00000"/>
                </a:solidFill>
              </a:rPr>
              <a:t> </a:t>
            </a:r>
            <a:r>
              <a:rPr lang="en-US" sz="3000" b="1" dirty="0" err="1" smtClean="0">
                <a:solidFill>
                  <a:srgbClr val="C00000"/>
                </a:solidFill>
              </a:rPr>
              <a:t>tầng</a:t>
            </a:r>
            <a:r>
              <a:rPr lang="en-US" sz="3000" b="1" dirty="0" smtClean="0">
                <a:solidFill>
                  <a:srgbClr val="C00000"/>
                </a:solidFill>
              </a:rPr>
              <a:t> du </a:t>
            </a:r>
            <a:r>
              <a:rPr lang="en-US" sz="3000" b="1" dirty="0" err="1" smtClean="0">
                <a:solidFill>
                  <a:srgbClr val="C00000"/>
                </a:solidFill>
              </a:rPr>
              <a:t>lịch</a:t>
            </a:r>
            <a:r>
              <a:rPr lang="en-US" sz="3000" b="1" dirty="0" smtClean="0">
                <a:solidFill>
                  <a:srgbClr val="C00000"/>
                </a:solidFill>
              </a:rPr>
              <a:t>”</a:t>
            </a:r>
          </a:p>
          <a:p>
            <a:pPr algn="just"/>
            <a:r>
              <a:rPr lang="en-US" sz="2800" dirty="0">
                <a:solidFill>
                  <a:srgbClr val="000000"/>
                </a:solidFill>
                <a:latin typeface="Segoe UI" panose="020B0502040204020203" pitchFamily="34" charset="0"/>
                <a:ea typeface="Segoe UI" panose="020B0502040204020203" pitchFamily="34" charset="0"/>
                <a:cs typeface="Segoe UI" panose="020B0502040204020203" pitchFamily="34" charset="0"/>
              </a:rPr>
              <a:t> </a:t>
            </a:r>
            <a:r>
              <a:rPr lang="en-US" sz="3400" dirty="0" smtClean="0">
                <a:solidFill>
                  <a:srgbClr val="000000"/>
                </a:solidFill>
                <a:ea typeface="Segoe UI" panose="020B0502040204020203" pitchFamily="34" charset="0"/>
                <a:cs typeface="Segoe UI" panose="020B0502040204020203" pitchFamily="34" charset="0"/>
              </a:rPr>
              <a:t>Qua </a:t>
            </a:r>
            <a:r>
              <a:rPr lang="en-US" sz="3400" dirty="0" err="1" smtClean="0">
                <a:solidFill>
                  <a:srgbClr val="000000"/>
                </a:solidFill>
                <a:ea typeface="Segoe UI" panose="020B0502040204020203" pitchFamily="34" charset="0"/>
                <a:cs typeface="Segoe UI" panose="020B0502040204020203" pitchFamily="34" charset="0"/>
              </a:rPr>
              <a:t>kết</a:t>
            </a:r>
            <a:r>
              <a:rPr lang="en-US" sz="3400" dirty="0" smtClean="0">
                <a:solidFill>
                  <a:srgbClr val="000000"/>
                </a:solidFill>
                <a:ea typeface="Segoe UI" panose="020B0502040204020203" pitchFamily="34" charset="0"/>
                <a:cs typeface="Segoe UI" panose="020B0502040204020203" pitchFamily="34" charset="0"/>
              </a:rPr>
              <a:t> </a:t>
            </a:r>
            <a:r>
              <a:rPr lang="en-US" sz="3400" dirty="0" err="1" smtClean="0">
                <a:solidFill>
                  <a:srgbClr val="000000"/>
                </a:solidFill>
                <a:ea typeface="Segoe UI" panose="020B0502040204020203" pitchFamily="34" charset="0"/>
                <a:cs typeface="Segoe UI" panose="020B0502040204020203" pitchFamily="34" charset="0"/>
              </a:rPr>
              <a:t>quả</a:t>
            </a:r>
            <a:r>
              <a:rPr lang="en-US" sz="3400" dirty="0" smtClean="0">
                <a:solidFill>
                  <a:srgbClr val="000000"/>
                </a:solidFill>
                <a:ea typeface="Segoe UI" panose="020B0502040204020203" pitchFamily="34" charset="0"/>
                <a:cs typeface="Segoe UI" panose="020B0502040204020203" pitchFamily="34" charset="0"/>
              </a:rPr>
              <a:t> KS, </a:t>
            </a:r>
            <a:r>
              <a:rPr lang="en-US" sz="3400" dirty="0" err="1" smtClean="0">
                <a:solidFill>
                  <a:srgbClr val="000000"/>
                </a:solidFill>
                <a:ea typeface="Segoe UI" panose="020B0502040204020203" pitchFamily="34" charset="0"/>
                <a:cs typeface="Segoe UI" panose="020B0502040204020203" pitchFamily="34" charset="0"/>
              </a:rPr>
              <a:t>hầu</a:t>
            </a:r>
            <a:r>
              <a:rPr lang="en-US" sz="3400" dirty="0" smtClean="0">
                <a:solidFill>
                  <a:srgbClr val="000000"/>
                </a:solidFill>
                <a:ea typeface="Segoe UI" panose="020B0502040204020203" pitchFamily="34" charset="0"/>
                <a:cs typeface="Segoe UI" panose="020B0502040204020203" pitchFamily="34" charset="0"/>
              </a:rPr>
              <a:t> </a:t>
            </a:r>
            <a:r>
              <a:rPr lang="en-US" sz="3400" dirty="0" err="1" smtClean="0">
                <a:solidFill>
                  <a:srgbClr val="000000"/>
                </a:solidFill>
                <a:ea typeface="Segoe UI" panose="020B0502040204020203" pitchFamily="34" charset="0"/>
                <a:cs typeface="Segoe UI" panose="020B0502040204020203" pitchFamily="34" charset="0"/>
              </a:rPr>
              <a:t>hết</a:t>
            </a:r>
            <a:r>
              <a:rPr lang="en-US" sz="3400" dirty="0" smtClean="0">
                <a:solidFill>
                  <a:srgbClr val="000000"/>
                </a:solidFill>
                <a:ea typeface="Segoe UI" panose="020B0502040204020203" pitchFamily="34" charset="0"/>
                <a:cs typeface="Segoe UI" panose="020B0502040204020203" pitchFamily="34" charset="0"/>
              </a:rPr>
              <a:t> </a:t>
            </a:r>
            <a:r>
              <a:rPr lang="en-US" sz="3400" dirty="0" err="1" smtClean="0">
                <a:solidFill>
                  <a:srgbClr val="000000"/>
                </a:solidFill>
                <a:ea typeface="Segoe UI" panose="020B0502040204020203" pitchFamily="34" charset="0"/>
                <a:cs typeface="Segoe UI" panose="020B0502040204020203" pitchFamily="34" charset="0"/>
              </a:rPr>
              <a:t>khách</a:t>
            </a:r>
            <a:r>
              <a:rPr lang="en-US" sz="3400" dirty="0" smtClean="0">
                <a:solidFill>
                  <a:srgbClr val="000000"/>
                </a:solidFill>
                <a:ea typeface="Segoe UI" panose="020B0502040204020203" pitchFamily="34" charset="0"/>
                <a:cs typeface="Segoe UI" panose="020B0502040204020203" pitchFamily="34" charset="0"/>
              </a:rPr>
              <a:t> du </a:t>
            </a:r>
            <a:r>
              <a:rPr lang="en-US" sz="3400" dirty="0" err="1" smtClean="0">
                <a:solidFill>
                  <a:srgbClr val="000000"/>
                </a:solidFill>
                <a:ea typeface="Segoe UI" panose="020B0502040204020203" pitchFamily="34" charset="0"/>
                <a:cs typeface="Segoe UI" panose="020B0502040204020203" pitchFamily="34" charset="0"/>
              </a:rPr>
              <a:t>lịch</a:t>
            </a:r>
            <a:r>
              <a:rPr lang="en-US" sz="3400" dirty="0" smtClean="0">
                <a:solidFill>
                  <a:srgbClr val="000000"/>
                </a:solidFill>
                <a:ea typeface="Segoe UI" panose="020B0502040204020203" pitchFamily="34" charset="0"/>
                <a:cs typeface="Segoe UI" panose="020B0502040204020203" pitchFamily="34" charset="0"/>
              </a:rPr>
              <a:t> </a:t>
            </a:r>
            <a:r>
              <a:rPr lang="en-US" sz="3400" dirty="0" err="1" smtClean="0">
                <a:solidFill>
                  <a:srgbClr val="000000"/>
                </a:solidFill>
                <a:ea typeface="Segoe UI" panose="020B0502040204020203" pitchFamily="34" charset="0"/>
                <a:cs typeface="Segoe UI" panose="020B0502040204020203" pitchFamily="34" charset="0"/>
              </a:rPr>
              <a:t>đều</a:t>
            </a:r>
            <a:r>
              <a:rPr lang="en-US" sz="3400" dirty="0" smtClean="0">
                <a:solidFill>
                  <a:srgbClr val="000000"/>
                </a:solidFill>
                <a:ea typeface="Segoe UI" panose="020B0502040204020203" pitchFamily="34" charset="0"/>
                <a:cs typeface="Segoe UI" panose="020B0502040204020203" pitchFamily="34" charset="0"/>
              </a:rPr>
              <a:t> </a:t>
            </a:r>
            <a:r>
              <a:rPr lang="en-US" sz="3400" dirty="0" err="1" smtClean="0">
                <a:solidFill>
                  <a:srgbClr val="000000"/>
                </a:solidFill>
                <a:ea typeface="Segoe UI" panose="020B0502040204020203" pitchFamily="34" charset="0"/>
                <a:cs typeface="Segoe UI" panose="020B0502040204020203" pitchFamily="34" charset="0"/>
              </a:rPr>
              <a:t>đánh</a:t>
            </a:r>
            <a:r>
              <a:rPr lang="en-US" sz="3400" dirty="0" smtClean="0">
                <a:solidFill>
                  <a:srgbClr val="000000"/>
                </a:solidFill>
                <a:ea typeface="Segoe UI" panose="020B0502040204020203" pitchFamily="34" charset="0"/>
                <a:cs typeface="Segoe UI" panose="020B0502040204020203" pitchFamily="34" charset="0"/>
              </a:rPr>
              <a:t> </a:t>
            </a:r>
            <a:r>
              <a:rPr lang="en-US" sz="3400" dirty="0" err="1" smtClean="0">
                <a:solidFill>
                  <a:srgbClr val="000000"/>
                </a:solidFill>
                <a:ea typeface="Segoe UI" panose="020B0502040204020203" pitchFamily="34" charset="0"/>
                <a:cs typeface="Segoe UI" panose="020B0502040204020203" pitchFamily="34" charset="0"/>
              </a:rPr>
              <a:t>giá</a:t>
            </a:r>
            <a:r>
              <a:rPr lang="en-US" sz="3400" dirty="0" smtClean="0">
                <a:solidFill>
                  <a:srgbClr val="000000"/>
                </a:solidFill>
                <a:ea typeface="Segoe UI" panose="020B0502040204020203" pitchFamily="34" charset="0"/>
                <a:cs typeface="Segoe UI" panose="020B0502040204020203" pitchFamily="34" charset="0"/>
              </a:rPr>
              <a:t> </a:t>
            </a:r>
            <a:r>
              <a:rPr lang="en-US" sz="3400" dirty="0" err="1" smtClean="0">
                <a:solidFill>
                  <a:srgbClr val="000000"/>
                </a:solidFill>
                <a:ea typeface="Segoe UI" panose="020B0502040204020203" pitchFamily="34" charset="0"/>
                <a:cs typeface="Segoe UI" panose="020B0502040204020203" pitchFamily="34" charset="0"/>
              </a:rPr>
              <a:t>yếu</a:t>
            </a:r>
            <a:r>
              <a:rPr lang="en-US" sz="3400" dirty="0" smtClean="0">
                <a:solidFill>
                  <a:srgbClr val="000000"/>
                </a:solidFill>
                <a:ea typeface="Segoe UI" panose="020B0502040204020203" pitchFamily="34" charset="0"/>
                <a:cs typeface="Segoe UI" panose="020B0502040204020203" pitchFamily="34" charset="0"/>
              </a:rPr>
              <a:t> </a:t>
            </a:r>
            <a:r>
              <a:rPr lang="en-US" sz="3400" dirty="0" err="1" smtClean="0">
                <a:solidFill>
                  <a:srgbClr val="000000"/>
                </a:solidFill>
                <a:ea typeface="Segoe UI" panose="020B0502040204020203" pitchFamily="34" charset="0"/>
                <a:cs typeface="Segoe UI" panose="020B0502040204020203" pitchFamily="34" charset="0"/>
              </a:rPr>
              <a:t>tố</a:t>
            </a:r>
            <a:r>
              <a:rPr lang="en-US" sz="3400" dirty="0" smtClean="0">
                <a:solidFill>
                  <a:srgbClr val="000000"/>
                </a:solidFill>
                <a:ea typeface="Segoe UI" panose="020B0502040204020203" pitchFamily="34" charset="0"/>
                <a:cs typeface="Segoe UI" panose="020B0502040204020203" pitchFamily="34" charset="0"/>
              </a:rPr>
              <a:t> “</a:t>
            </a:r>
            <a:r>
              <a:rPr lang="en-US" sz="3400" dirty="0" err="1" smtClean="0">
                <a:solidFill>
                  <a:srgbClr val="000000"/>
                </a:solidFill>
                <a:ea typeface="Segoe UI" panose="020B0502040204020203" pitchFamily="34" charset="0"/>
                <a:cs typeface="Segoe UI" panose="020B0502040204020203" pitchFamily="34" charset="0"/>
              </a:rPr>
              <a:t>cơ</a:t>
            </a:r>
            <a:r>
              <a:rPr lang="en-US" sz="3400" dirty="0" smtClean="0">
                <a:solidFill>
                  <a:srgbClr val="000000"/>
                </a:solidFill>
                <a:ea typeface="Segoe UI" panose="020B0502040204020203" pitchFamily="34" charset="0"/>
                <a:cs typeface="Segoe UI" panose="020B0502040204020203" pitchFamily="34" charset="0"/>
              </a:rPr>
              <a:t> </a:t>
            </a:r>
            <a:r>
              <a:rPr lang="en-US" sz="3400" dirty="0" err="1" smtClean="0">
                <a:solidFill>
                  <a:srgbClr val="000000"/>
                </a:solidFill>
                <a:ea typeface="Segoe UI" panose="020B0502040204020203" pitchFamily="34" charset="0"/>
                <a:cs typeface="Segoe UI" panose="020B0502040204020203" pitchFamily="34" charset="0"/>
              </a:rPr>
              <a:t>sở</a:t>
            </a:r>
            <a:r>
              <a:rPr lang="en-US" sz="3400" dirty="0" smtClean="0">
                <a:solidFill>
                  <a:srgbClr val="000000"/>
                </a:solidFill>
                <a:ea typeface="Segoe UI" panose="020B0502040204020203" pitchFamily="34" charset="0"/>
                <a:cs typeface="Segoe UI" panose="020B0502040204020203" pitchFamily="34" charset="0"/>
              </a:rPr>
              <a:t> </a:t>
            </a:r>
            <a:r>
              <a:rPr lang="en-US" sz="3400" dirty="0" err="1" smtClean="0">
                <a:solidFill>
                  <a:srgbClr val="000000"/>
                </a:solidFill>
                <a:ea typeface="Segoe UI" panose="020B0502040204020203" pitchFamily="34" charset="0"/>
                <a:cs typeface="Segoe UI" panose="020B0502040204020203" pitchFamily="34" charset="0"/>
              </a:rPr>
              <a:t>hạ</a:t>
            </a:r>
            <a:r>
              <a:rPr lang="en-US" sz="3400" dirty="0" smtClean="0">
                <a:solidFill>
                  <a:srgbClr val="000000"/>
                </a:solidFill>
                <a:ea typeface="Segoe UI" panose="020B0502040204020203" pitchFamily="34" charset="0"/>
                <a:cs typeface="Segoe UI" panose="020B0502040204020203" pitchFamily="34" charset="0"/>
              </a:rPr>
              <a:t> </a:t>
            </a:r>
            <a:r>
              <a:rPr lang="en-US" sz="3400" dirty="0" err="1" smtClean="0">
                <a:solidFill>
                  <a:srgbClr val="000000"/>
                </a:solidFill>
                <a:ea typeface="Segoe UI" panose="020B0502040204020203" pitchFamily="34" charset="0"/>
                <a:cs typeface="Segoe UI" panose="020B0502040204020203" pitchFamily="34" charset="0"/>
              </a:rPr>
              <a:t>tầng</a:t>
            </a:r>
            <a:r>
              <a:rPr lang="en-US" sz="3400" dirty="0" smtClean="0">
                <a:solidFill>
                  <a:srgbClr val="000000"/>
                </a:solidFill>
                <a:ea typeface="Segoe UI" panose="020B0502040204020203" pitchFamily="34" charset="0"/>
                <a:cs typeface="Segoe UI" panose="020B0502040204020203" pitchFamily="34" charset="0"/>
              </a:rPr>
              <a:t> du </a:t>
            </a:r>
            <a:r>
              <a:rPr lang="en-US" sz="3400" dirty="0" err="1" smtClean="0">
                <a:solidFill>
                  <a:srgbClr val="000000"/>
                </a:solidFill>
                <a:ea typeface="Segoe UI" panose="020B0502040204020203" pitchFamily="34" charset="0"/>
                <a:cs typeface="Segoe UI" panose="020B0502040204020203" pitchFamily="34" charset="0"/>
              </a:rPr>
              <a:t>lịch</a:t>
            </a:r>
            <a:r>
              <a:rPr lang="en-US" sz="3400" dirty="0" smtClean="0">
                <a:solidFill>
                  <a:srgbClr val="000000"/>
                </a:solidFill>
                <a:ea typeface="Segoe UI" panose="020B0502040204020203" pitchFamily="34" charset="0"/>
                <a:cs typeface="Segoe UI" panose="020B0502040204020203" pitchFamily="34" charset="0"/>
              </a:rPr>
              <a:t> </a:t>
            </a:r>
            <a:r>
              <a:rPr lang="en-US" sz="3400" dirty="0" err="1" smtClean="0">
                <a:solidFill>
                  <a:srgbClr val="000000"/>
                </a:solidFill>
                <a:ea typeface="Segoe UI" panose="020B0502040204020203" pitchFamily="34" charset="0"/>
                <a:cs typeface="Segoe UI" panose="020B0502040204020203" pitchFamily="34" charset="0"/>
              </a:rPr>
              <a:t>của</a:t>
            </a:r>
            <a:r>
              <a:rPr lang="en-US" sz="3400" dirty="0" smtClean="0">
                <a:solidFill>
                  <a:srgbClr val="000000"/>
                </a:solidFill>
                <a:ea typeface="Segoe UI" panose="020B0502040204020203" pitchFamily="34" charset="0"/>
                <a:cs typeface="Segoe UI" panose="020B0502040204020203" pitchFamily="34" charset="0"/>
              </a:rPr>
              <a:t> </a:t>
            </a:r>
            <a:r>
              <a:rPr lang="en-US" sz="3400" dirty="0" err="1" smtClean="0">
                <a:solidFill>
                  <a:srgbClr val="000000"/>
                </a:solidFill>
                <a:ea typeface="Segoe UI" panose="020B0502040204020203" pitchFamily="34" charset="0"/>
                <a:cs typeface="Segoe UI" panose="020B0502040204020203" pitchFamily="34" charset="0"/>
              </a:rPr>
              <a:t>Đăk</a:t>
            </a:r>
            <a:r>
              <a:rPr lang="en-US" sz="3400" dirty="0" smtClean="0">
                <a:solidFill>
                  <a:srgbClr val="000000"/>
                </a:solidFill>
                <a:ea typeface="Segoe UI" panose="020B0502040204020203" pitchFamily="34" charset="0"/>
                <a:cs typeface="Segoe UI" panose="020B0502040204020203" pitchFamily="34" charset="0"/>
              </a:rPr>
              <a:t> </a:t>
            </a:r>
            <a:r>
              <a:rPr lang="en-US" sz="3400" dirty="0" err="1" smtClean="0">
                <a:solidFill>
                  <a:srgbClr val="000000"/>
                </a:solidFill>
                <a:ea typeface="Segoe UI" panose="020B0502040204020203" pitchFamily="34" charset="0"/>
                <a:cs typeface="Segoe UI" panose="020B0502040204020203" pitchFamily="34" charset="0"/>
              </a:rPr>
              <a:t>Nông</a:t>
            </a:r>
            <a:r>
              <a:rPr lang="en-US" sz="3400" dirty="0" smtClean="0">
                <a:solidFill>
                  <a:srgbClr val="000000"/>
                </a:solidFill>
                <a:ea typeface="Segoe UI" panose="020B0502040204020203" pitchFamily="34" charset="0"/>
                <a:cs typeface="Segoe UI" panose="020B0502040204020203" pitchFamily="34" charset="0"/>
              </a:rPr>
              <a:t>” </a:t>
            </a:r>
            <a:r>
              <a:rPr lang="en-US" sz="3400" dirty="0" err="1" smtClean="0">
                <a:solidFill>
                  <a:srgbClr val="000000"/>
                </a:solidFill>
                <a:ea typeface="Segoe UI" panose="020B0502040204020203" pitchFamily="34" charset="0"/>
                <a:cs typeface="Segoe UI" panose="020B0502040204020203" pitchFamily="34" charset="0"/>
              </a:rPr>
              <a:t>còn</a:t>
            </a:r>
            <a:r>
              <a:rPr lang="en-US" sz="3400" dirty="0" smtClean="0">
                <a:solidFill>
                  <a:srgbClr val="000000"/>
                </a:solidFill>
                <a:ea typeface="Segoe UI" panose="020B0502040204020203" pitchFamily="34" charset="0"/>
                <a:cs typeface="Segoe UI" panose="020B0502040204020203" pitchFamily="34" charset="0"/>
              </a:rPr>
              <a:t> </a:t>
            </a:r>
            <a:r>
              <a:rPr lang="en-US" sz="3400" dirty="0" err="1" smtClean="0">
                <a:solidFill>
                  <a:srgbClr val="000000"/>
                </a:solidFill>
                <a:ea typeface="Segoe UI" panose="020B0502040204020203" pitchFamily="34" charset="0"/>
                <a:cs typeface="Segoe UI" panose="020B0502040204020203" pitchFamily="34" charset="0"/>
              </a:rPr>
              <a:t>rất</a:t>
            </a:r>
            <a:r>
              <a:rPr lang="en-US" sz="3400" dirty="0" smtClean="0">
                <a:solidFill>
                  <a:srgbClr val="000000"/>
                </a:solidFill>
                <a:ea typeface="Segoe UI" panose="020B0502040204020203" pitchFamily="34" charset="0"/>
                <a:cs typeface="Segoe UI" panose="020B0502040204020203" pitchFamily="34" charset="0"/>
              </a:rPr>
              <a:t> </a:t>
            </a:r>
            <a:r>
              <a:rPr lang="en-US" sz="3400" dirty="0" err="1" smtClean="0">
                <a:solidFill>
                  <a:srgbClr val="000000"/>
                </a:solidFill>
                <a:ea typeface="Segoe UI" panose="020B0502040204020203" pitchFamily="34" charset="0"/>
                <a:cs typeface="Segoe UI" panose="020B0502040204020203" pitchFamily="34" charset="0"/>
              </a:rPr>
              <a:t>yếu</a:t>
            </a:r>
            <a:r>
              <a:rPr lang="en-US" sz="3400" dirty="0" smtClean="0">
                <a:solidFill>
                  <a:srgbClr val="000000"/>
                </a:solidFill>
                <a:ea typeface="Segoe UI" panose="020B0502040204020203" pitchFamily="34" charset="0"/>
                <a:cs typeface="Segoe UI" panose="020B0502040204020203" pitchFamily="34" charset="0"/>
              </a:rPr>
              <a:t> </a:t>
            </a:r>
            <a:r>
              <a:rPr lang="en-US" sz="3400" dirty="0" err="1" smtClean="0">
                <a:solidFill>
                  <a:srgbClr val="000000"/>
                </a:solidFill>
                <a:ea typeface="Segoe UI" panose="020B0502040204020203" pitchFamily="34" charset="0"/>
                <a:cs typeface="Segoe UI" panose="020B0502040204020203" pitchFamily="34" charset="0"/>
              </a:rPr>
              <a:t>kém</a:t>
            </a:r>
            <a:r>
              <a:rPr lang="en-US" sz="3400" dirty="0" smtClean="0">
                <a:solidFill>
                  <a:srgbClr val="000000"/>
                </a:solidFill>
                <a:ea typeface="Segoe UI" panose="020B0502040204020203" pitchFamily="34" charset="0"/>
                <a:cs typeface="Segoe UI" panose="020B0502040204020203" pitchFamily="34" charset="0"/>
              </a:rPr>
              <a:t>.</a:t>
            </a:r>
          </a:p>
          <a:p>
            <a:pPr algn="just"/>
            <a:r>
              <a:rPr lang="en-US" sz="3400" dirty="0" smtClean="0">
                <a:solidFill>
                  <a:srgbClr val="000000"/>
                </a:solidFill>
                <a:ea typeface="Segoe UI" panose="020B0502040204020203" pitchFamily="34" charset="0"/>
                <a:cs typeface="Segoe UI" panose="020B0502040204020203" pitchFamily="34" charset="0"/>
              </a:rPr>
              <a:t> </a:t>
            </a:r>
            <a:r>
              <a:rPr lang="en-US" sz="3400" dirty="0" err="1">
                <a:solidFill>
                  <a:srgbClr val="FF0000"/>
                </a:solidFill>
                <a:ea typeface="Segoe UI" panose="020B0502040204020203" pitchFamily="34" charset="0"/>
                <a:cs typeface="Segoe UI" panose="020B0502040204020203" pitchFamily="34" charset="0"/>
              </a:rPr>
              <a:t>Đặc</a:t>
            </a:r>
            <a:r>
              <a:rPr lang="en-US" sz="3400" dirty="0">
                <a:solidFill>
                  <a:srgbClr val="FF0000"/>
                </a:solidFill>
                <a:ea typeface="Segoe UI" panose="020B0502040204020203" pitchFamily="34" charset="0"/>
                <a:cs typeface="Segoe UI" panose="020B0502040204020203" pitchFamily="34" charset="0"/>
              </a:rPr>
              <a:t> </a:t>
            </a:r>
            <a:r>
              <a:rPr lang="en-US" sz="3400" dirty="0" err="1">
                <a:solidFill>
                  <a:srgbClr val="FF0000"/>
                </a:solidFill>
                <a:ea typeface="Segoe UI" panose="020B0502040204020203" pitchFamily="34" charset="0"/>
                <a:cs typeface="Segoe UI" panose="020B0502040204020203" pitchFamily="34" charset="0"/>
              </a:rPr>
              <a:t>biệt</a:t>
            </a:r>
            <a:r>
              <a:rPr lang="en-US" sz="3400" dirty="0">
                <a:solidFill>
                  <a:srgbClr val="FF0000"/>
                </a:solidFill>
                <a:ea typeface="Segoe UI" panose="020B0502040204020203" pitchFamily="34" charset="0"/>
                <a:cs typeface="Segoe UI" panose="020B0502040204020203" pitchFamily="34" charset="0"/>
              </a:rPr>
              <a:t> </a:t>
            </a:r>
            <a:r>
              <a:rPr lang="en-US" sz="3400" dirty="0" err="1">
                <a:solidFill>
                  <a:srgbClr val="FF0000"/>
                </a:solidFill>
                <a:ea typeface="Segoe UI" panose="020B0502040204020203" pitchFamily="34" charset="0"/>
                <a:cs typeface="Segoe UI" panose="020B0502040204020203" pitchFamily="34" charset="0"/>
              </a:rPr>
              <a:t>các</a:t>
            </a:r>
            <a:r>
              <a:rPr lang="en-US" sz="3400" dirty="0">
                <a:solidFill>
                  <a:srgbClr val="FF0000"/>
                </a:solidFill>
                <a:ea typeface="Segoe UI" panose="020B0502040204020203" pitchFamily="34" charset="0"/>
                <a:cs typeface="Segoe UI" panose="020B0502040204020203" pitchFamily="34" charset="0"/>
              </a:rPr>
              <a:t> </a:t>
            </a:r>
            <a:r>
              <a:rPr lang="en-US" sz="3400" dirty="0" err="1">
                <a:solidFill>
                  <a:srgbClr val="FF0000"/>
                </a:solidFill>
                <a:ea typeface="Segoe UI" panose="020B0502040204020203" pitchFamily="34" charset="0"/>
                <a:cs typeface="Segoe UI" panose="020B0502040204020203" pitchFamily="34" charset="0"/>
              </a:rPr>
              <a:t>biến</a:t>
            </a:r>
            <a:r>
              <a:rPr lang="en-US" sz="3400" dirty="0">
                <a:solidFill>
                  <a:srgbClr val="FF0000"/>
                </a:solidFill>
                <a:ea typeface="Segoe UI" panose="020B0502040204020203" pitchFamily="34" charset="0"/>
                <a:cs typeface="Segoe UI" panose="020B0502040204020203" pitchFamily="34" charset="0"/>
              </a:rPr>
              <a:t> </a:t>
            </a:r>
            <a:r>
              <a:rPr lang="en-US" sz="3400" dirty="0" err="1">
                <a:solidFill>
                  <a:srgbClr val="FF0000"/>
                </a:solidFill>
                <a:ea typeface="Segoe UI" panose="020B0502040204020203" pitchFamily="34" charset="0"/>
                <a:cs typeface="Segoe UI" panose="020B0502040204020203" pitchFamily="34" charset="0"/>
              </a:rPr>
              <a:t>số</a:t>
            </a:r>
            <a:r>
              <a:rPr lang="en-US" sz="3400" dirty="0">
                <a:solidFill>
                  <a:srgbClr val="FF0000"/>
                </a:solidFill>
                <a:ea typeface="Segoe UI" panose="020B0502040204020203" pitchFamily="34" charset="0"/>
                <a:cs typeface="Segoe UI" panose="020B0502040204020203" pitchFamily="34" charset="0"/>
              </a:rPr>
              <a:t> (4): </a:t>
            </a:r>
            <a:r>
              <a:rPr lang="en-US" sz="3400" dirty="0" err="1">
                <a:solidFill>
                  <a:srgbClr val="FF0000"/>
                </a:solidFill>
                <a:ea typeface="Segoe UI" panose="020B0502040204020203" pitchFamily="34" charset="0"/>
                <a:cs typeface="Segoe UI" panose="020B0502040204020203" pitchFamily="34" charset="0"/>
              </a:rPr>
              <a:t>Hệ</a:t>
            </a:r>
            <a:r>
              <a:rPr lang="en-US" sz="3400" dirty="0">
                <a:solidFill>
                  <a:srgbClr val="FF0000"/>
                </a:solidFill>
                <a:ea typeface="Segoe UI" panose="020B0502040204020203" pitchFamily="34" charset="0"/>
                <a:cs typeface="Segoe UI" panose="020B0502040204020203" pitchFamily="34" charset="0"/>
              </a:rPr>
              <a:t> </a:t>
            </a:r>
            <a:r>
              <a:rPr lang="en-US" sz="3400" dirty="0" err="1">
                <a:solidFill>
                  <a:srgbClr val="FF0000"/>
                </a:solidFill>
                <a:ea typeface="Segoe UI" panose="020B0502040204020203" pitchFamily="34" charset="0"/>
                <a:cs typeface="Segoe UI" panose="020B0502040204020203" pitchFamily="34" charset="0"/>
              </a:rPr>
              <a:t>thống</a:t>
            </a:r>
            <a:r>
              <a:rPr lang="en-US" sz="3400" dirty="0">
                <a:solidFill>
                  <a:srgbClr val="FF0000"/>
                </a:solidFill>
                <a:ea typeface="Segoe UI" panose="020B0502040204020203" pitchFamily="34" charset="0"/>
                <a:cs typeface="Segoe UI" panose="020B0502040204020203" pitchFamily="34" charset="0"/>
              </a:rPr>
              <a:t> </a:t>
            </a:r>
            <a:r>
              <a:rPr lang="en-US" sz="3400" dirty="0" err="1">
                <a:solidFill>
                  <a:srgbClr val="FF0000"/>
                </a:solidFill>
                <a:ea typeface="Segoe UI" panose="020B0502040204020203" pitchFamily="34" charset="0"/>
                <a:cs typeface="Segoe UI" panose="020B0502040204020203" pitchFamily="34" charset="0"/>
              </a:rPr>
              <a:t>khách</a:t>
            </a:r>
            <a:r>
              <a:rPr lang="en-US" sz="3400" dirty="0">
                <a:solidFill>
                  <a:srgbClr val="FF0000"/>
                </a:solidFill>
                <a:ea typeface="Segoe UI" panose="020B0502040204020203" pitchFamily="34" charset="0"/>
                <a:cs typeface="Segoe UI" panose="020B0502040204020203" pitchFamily="34" charset="0"/>
              </a:rPr>
              <a:t> </a:t>
            </a:r>
            <a:r>
              <a:rPr lang="en-US" sz="3400" dirty="0" err="1">
                <a:solidFill>
                  <a:srgbClr val="FF0000"/>
                </a:solidFill>
                <a:ea typeface="Segoe UI" panose="020B0502040204020203" pitchFamily="34" charset="0"/>
                <a:cs typeface="Segoe UI" panose="020B0502040204020203" pitchFamily="34" charset="0"/>
              </a:rPr>
              <a:t>sạn</a:t>
            </a:r>
            <a:r>
              <a:rPr lang="en-US" sz="3400" dirty="0">
                <a:solidFill>
                  <a:srgbClr val="FF0000"/>
                </a:solidFill>
                <a:ea typeface="Segoe UI" panose="020B0502040204020203" pitchFamily="34" charset="0"/>
                <a:cs typeface="Segoe UI" panose="020B0502040204020203" pitchFamily="34" charset="0"/>
              </a:rPr>
              <a:t>, </a:t>
            </a:r>
            <a:r>
              <a:rPr lang="en-US" sz="3400" dirty="0" err="1">
                <a:solidFill>
                  <a:srgbClr val="FF0000"/>
                </a:solidFill>
                <a:ea typeface="Segoe UI" panose="020B0502040204020203" pitchFamily="34" charset="0"/>
                <a:cs typeface="Segoe UI" panose="020B0502040204020203" pitchFamily="34" charset="0"/>
              </a:rPr>
              <a:t>lưu</a:t>
            </a:r>
            <a:r>
              <a:rPr lang="en-US" sz="3400" dirty="0">
                <a:solidFill>
                  <a:srgbClr val="FF0000"/>
                </a:solidFill>
                <a:ea typeface="Segoe UI" panose="020B0502040204020203" pitchFamily="34" charset="0"/>
                <a:cs typeface="Segoe UI" panose="020B0502040204020203" pitchFamily="34" charset="0"/>
              </a:rPr>
              <a:t> </a:t>
            </a:r>
            <a:r>
              <a:rPr lang="en-US" sz="3400" dirty="0" err="1" smtClean="0">
                <a:solidFill>
                  <a:srgbClr val="FF0000"/>
                </a:solidFill>
                <a:ea typeface="Segoe UI" panose="020B0502040204020203" pitchFamily="34" charset="0"/>
                <a:cs typeface="Segoe UI" panose="020B0502040204020203" pitchFamily="34" charset="0"/>
              </a:rPr>
              <a:t>trú</a:t>
            </a:r>
            <a:r>
              <a:rPr lang="en-US" sz="3400" dirty="0" smtClean="0">
                <a:solidFill>
                  <a:srgbClr val="FF0000"/>
                </a:solidFill>
                <a:ea typeface="Segoe UI" panose="020B0502040204020203" pitchFamily="34" charset="0"/>
                <a:cs typeface="Segoe UI" panose="020B0502040204020203" pitchFamily="34" charset="0"/>
              </a:rPr>
              <a:t>; </a:t>
            </a:r>
            <a:r>
              <a:rPr lang="en-US" sz="3400" dirty="0" err="1" smtClean="0">
                <a:solidFill>
                  <a:srgbClr val="FF0000"/>
                </a:solidFill>
                <a:ea typeface="Segoe UI" panose="020B0502040204020203" pitchFamily="34" charset="0"/>
                <a:cs typeface="Segoe UI" panose="020B0502040204020203" pitchFamily="34" charset="0"/>
              </a:rPr>
              <a:t>biến</a:t>
            </a:r>
            <a:r>
              <a:rPr lang="en-US" sz="3400" dirty="0" smtClean="0">
                <a:solidFill>
                  <a:srgbClr val="FF0000"/>
                </a:solidFill>
                <a:ea typeface="Segoe UI" panose="020B0502040204020203" pitchFamily="34" charset="0"/>
                <a:cs typeface="Segoe UI" panose="020B0502040204020203" pitchFamily="34" charset="0"/>
              </a:rPr>
              <a:t> </a:t>
            </a:r>
            <a:r>
              <a:rPr lang="en-US" sz="3400" dirty="0" err="1">
                <a:solidFill>
                  <a:srgbClr val="FF0000"/>
                </a:solidFill>
                <a:ea typeface="Segoe UI" panose="020B0502040204020203" pitchFamily="34" charset="0"/>
                <a:cs typeface="Segoe UI" panose="020B0502040204020203" pitchFamily="34" charset="0"/>
              </a:rPr>
              <a:t>số</a:t>
            </a:r>
            <a:r>
              <a:rPr lang="en-US" sz="3400" dirty="0">
                <a:solidFill>
                  <a:srgbClr val="FF0000"/>
                </a:solidFill>
                <a:ea typeface="Segoe UI" panose="020B0502040204020203" pitchFamily="34" charset="0"/>
                <a:cs typeface="Segoe UI" panose="020B0502040204020203" pitchFamily="34" charset="0"/>
              </a:rPr>
              <a:t> (9): </a:t>
            </a:r>
            <a:r>
              <a:rPr lang="en-US" sz="3400" dirty="0" err="1">
                <a:solidFill>
                  <a:srgbClr val="FF0000"/>
                </a:solidFill>
                <a:ea typeface="Segoe UI" panose="020B0502040204020203" pitchFamily="34" charset="0"/>
                <a:cs typeface="Segoe UI" panose="020B0502040204020203" pitchFamily="34" charset="0"/>
              </a:rPr>
              <a:t>Điều</a:t>
            </a:r>
            <a:r>
              <a:rPr lang="en-US" sz="3400" dirty="0">
                <a:solidFill>
                  <a:srgbClr val="FF0000"/>
                </a:solidFill>
                <a:ea typeface="Segoe UI" panose="020B0502040204020203" pitchFamily="34" charset="0"/>
                <a:cs typeface="Segoe UI" panose="020B0502040204020203" pitchFamily="34" charset="0"/>
              </a:rPr>
              <a:t> </a:t>
            </a:r>
            <a:r>
              <a:rPr lang="en-US" sz="3400" dirty="0" err="1">
                <a:solidFill>
                  <a:srgbClr val="FF0000"/>
                </a:solidFill>
                <a:ea typeface="Segoe UI" panose="020B0502040204020203" pitchFamily="34" charset="0"/>
                <a:cs typeface="Segoe UI" panose="020B0502040204020203" pitchFamily="34" charset="0"/>
              </a:rPr>
              <a:t>kiện</a:t>
            </a:r>
            <a:r>
              <a:rPr lang="en-US" sz="3400" dirty="0">
                <a:solidFill>
                  <a:srgbClr val="FF0000"/>
                </a:solidFill>
                <a:ea typeface="Segoe UI" panose="020B0502040204020203" pitchFamily="34" charset="0"/>
                <a:cs typeface="Segoe UI" panose="020B0502040204020203" pitchFamily="34" charset="0"/>
              </a:rPr>
              <a:t> </a:t>
            </a:r>
            <a:r>
              <a:rPr lang="en-US" sz="3400" dirty="0" err="1">
                <a:solidFill>
                  <a:srgbClr val="FF0000"/>
                </a:solidFill>
                <a:ea typeface="Segoe UI" panose="020B0502040204020203" pitchFamily="34" charset="0"/>
                <a:cs typeface="Segoe UI" panose="020B0502040204020203" pitchFamily="34" charset="0"/>
              </a:rPr>
              <a:t>vệ</a:t>
            </a:r>
            <a:r>
              <a:rPr lang="en-US" sz="3400" dirty="0">
                <a:solidFill>
                  <a:srgbClr val="FF0000"/>
                </a:solidFill>
                <a:ea typeface="Segoe UI" panose="020B0502040204020203" pitchFamily="34" charset="0"/>
                <a:cs typeface="Segoe UI" panose="020B0502040204020203" pitchFamily="34" charset="0"/>
              </a:rPr>
              <a:t> </a:t>
            </a:r>
            <a:r>
              <a:rPr lang="en-US" sz="3400" dirty="0" err="1">
                <a:solidFill>
                  <a:srgbClr val="FF0000"/>
                </a:solidFill>
                <a:ea typeface="Segoe UI" panose="020B0502040204020203" pitchFamily="34" charset="0"/>
                <a:cs typeface="Segoe UI" panose="020B0502040204020203" pitchFamily="34" charset="0"/>
              </a:rPr>
              <a:t>sinh</a:t>
            </a:r>
            <a:r>
              <a:rPr lang="en-US" sz="3400" dirty="0">
                <a:solidFill>
                  <a:srgbClr val="FF0000"/>
                </a:solidFill>
                <a:ea typeface="Segoe UI" panose="020B0502040204020203" pitchFamily="34" charset="0"/>
                <a:cs typeface="Segoe UI" panose="020B0502040204020203" pitchFamily="34" charset="0"/>
              </a:rPr>
              <a:t> </a:t>
            </a:r>
            <a:r>
              <a:rPr lang="en-US" sz="3400" dirty="0" err="1">
                <a:solidFill>
                  <a:srgbClr val="FF0000"/>
                </a:solidFill>
                <a:ea typeface="Segoe UI" panose="020B0502040204020203" pitchFamily="34" charset="0"/>
                <a:cs typeface="Segoe UI" panose="020B0502040204020203" pitchFamily="34" charset="0"/>
              </a:rPr>
              <a:t>tại</a:t>
            </a:r>
            <a:r>
              <a:rPr lang="en-US" sz="3400" dirty="0">
                <a:solidFill>
                  <a:srgbClr val="FF0000"/>
                </a:solidFill>
                <a:ea typeface="Segoe UI" panose="020B0502040204020203" pitchFamily="34" charset="0"/>
                <a:cs typeface="Segoe UI" panose="020B0502040204020203" pitchFamily="34" charset="0"/>
              </a:rPr>
              <a:t> </a:t>
            </a:r>
            <a:r>
              <a:rPr lang="en-US" sz="3400" dirty="0" err="1">
                <a:solidFill>
                  <a:srgbClr val="FF0000"/>
                </a:solidFill>
                <a:ea typeface="Segoe UI" panose="020B0502040204020203" pitchFamily="34" charset="0"/>
                <a:cs typeface="Segoe UI" panose="020B0502040204020203" pitchFamily="34" charset="0"/>
              </a:rPr>
              <a:t>điểm</a:t>
            </a:r>
            <a:r>
              <a:rPr lang="en-US" sz="3400" dirty="0">
                <a:solidFill>
                  <a:srgbClr val="FF0000"/>
                </a:solidFill>
                <a:ea typeface="Segoe UI" panose="020B0502040204020203" pitchFamily="34" charset="0"/>
                <a:cs typeface="Segoe UI" panose="020B0502040204020203" pitchFamily="34" charset="0"/>
              </a:rPr>
              <a:t> </a:t>
            </a:r>
            <a:r>
              <a:rPr lang="en-US" sz="3400" dirty="0" err="1">
                <a:solidFill>
                  <a:srgbClr val="FF0000"/>
                </a:solidFill>
                <a:ea typeface="Segoe UI" panose="020B0502040204020203" pitchFamily="34" charset="0"/>
                <a:cs typeface="Segoe UI" panose="020B0502040204020203" pitchFamily="34" charset="0"/>
              </a:rPr>
              <a:t>đến</a:t>
            </a:r>
            <a:r>
              <a:rPr lang="en-US" sz="3400" dirty="0">
                <a:solidFill>
                  <a:srgbClr val="FF0000"/>
                </a:solidFill>
                <a:ea typeface="Segoe UI" panose="020B0502040204020203" pitchFamily="34" charset="0"/>
                <a:cs typeface="Segoe UI" panose="020B0502040204020203" pitchFamily="34" charset="0"/>
              </a:rPr>
              <a:t>, </a:t>
            </a:r>
            <a:r>
              <a:rPr lang="en-US" sz="3400" dirty="0" err="1" smtClean="0">
                <a:solidFill>
                  <a:srgbClr val="FF0000"/>
                </a:solidFill>
                <a:ea typeface="Segoe UI" panose="020B0502040204020203" pitchFamily="34" charset="0"/>
                <a:cs typeface="Segoe UI" panose="020B0502040204020203" pitchFamily="34" charset="0"/>
              </a:rPr>
              <a:t>và</a:t>
            </a:r>
            <a:r>
              <a:rPr lang="en-US" sz="3400" dirty="0" smtClean="0">
                <a:solidFill>
                  <a:srgbClr val="FF0000"/>
                </a:solidFill>
                <a:ea typeface="Segoe UI" panose="020B0502040204020203" pitchFamily="34" charset="0"/>
                <a:cs typeface="Segoe UI" panose="020B0502040204020203" pitchFamily="34" charset="0"/>
              </a:rPr>
              <a:t> </a:t>
            </a:r>
            <a:r>
              <a:rPr lang="en-US" sz="3400" dirty="0" err="1" smtClean="0">
                <a:solidFill>
                  <a:srgbClr val="FF0000"/>
                </a:solidFill>
                <a:ea typeface="Segoe UI" panose="020B0502040204020203" pitchFamily="34" charset="0"/>
                <a:cs typeface="Segoe UI" panose="020B0502040204020203" pitchFamily="34" charset="0"/>
              </a:rPr>
              <a:t>biến</a:t>
            </a:r>
            <a:r>
              <a:rPr lang="en-US" sz="3400" dirty="0" smtClean="0">
                <a:solidFill>
                  <a:srgbClr val="FF0000"/>
                </a:solidFill>
                <a:ea typeface="Segoe UI" panose="020B0502040204020203" pitchFamily="34" charset="0"/>
                <a:cs typeface="Segoe UI" panose="020B0502040204020203" pitchFamily="34" charset="0"/>
              </a:rPr>
              <a:t> </a:t>
            </a:r>
            <a:r>
              <a:rPr lang="en-US" sz="3400" dirty="0" err="1" smtClean="0">
                <a:solidFill>
                  <a:srgbClr val="FF0000"/>
                </a:solidFill>
                <a:ea typeface="Segoe UI" panose="020B0502040204020203" pitchFamily="34" charset="0"/>
                <a:cs typeface="Segoe UI" panose="020B0502040204020203" pitchFamily="34" charset="0"/>
              </a:rPr>
              <a:t>số</a:t>
            </a:r>
            <a:r>
              <a:rPr lang="en-US" sz="3400" dirty="0" smtClean="0">
                <a:solidFill>
                  <a:srgbClr val="FF0000"/>
                </a:solidFill>
                <a:ea typeface="Segoe UI" panose="020B0502040204020203" pitchFamily="34" charset="0"/>
                <a:cs typeface="Segoe UI" panose="020B0502040204020203" pitchFamily="34" charset="0"/>
              </a:rPr>
              <a:t> </a:t>
            </a:r>
            <a:r>
              <a:rPr lang="en-US" sz="3400" dirty="0">
                <a:solidFill>
                  <a:srgbClr val="FF0000"/>
                </a:solidFill>
                <a:ea typeface="Segoe UI" panose="020B0502040204020203" pitchFamily="34" charset="0"/>
                <a:cs typeface="Segoe UI" panose="020B0502040204020203" pitchFamily="34" charset="0"/>
              </a:rPr>
              <a:t>(10): </a:t>
            </a:r>
            <a:r>
              <a:rPr lang="en-US" sz="3400" dirty="0" err="1">
                <a:solidFill>
                  <a:srgbClr val="FF0000"/>
                </a:solidFill>
                <a:ea typeface="Segoe UI" panose="020B0502040204020203" pitchFamily="34" charset="0"/>
                <a:cs typeface="Segoe UI" panose="020B0502040204020203" pitchFamily="34" charset="0"/>
              </a:rPr>
              <a:t>Hệ</a:t>
            </a:r>
            <a:r>
              <a:rPr lang="en-US" sz="3400" dirty="0">
                <a:solidFill>
                  <a:srgbClr val="FF0000"/>
                </a:solidFill>
                <a:ea typeface="Segoe UI" panose="020B0502040204020203" pitchFamily="34" charset="0"/>
                <a:cs typeface="Segoe UI" panose="020B0502040204020203" pitchFamily="34" charset="0"/>
              </a:rPr>
              <a:t> </a:t>
            </a:r>
            <a:r>
              <a:rPr lang="en-US" sz="3400" dirty="0" err="1">
                <a:solidFill>
                  <a:srgbClr val="FF0000"/>
                </a:solidFill>
                <a:ea typeface="Segoe UI" panose="020B0502040204020203" pitchFamily="34" charset="0"/>
                <a:cs typeface="Segoe UI" panose="020B0502040204020203" pitchFamily="34" charset="0"/>
              </a:rPr>
              <a:t>thống</a:t>
            </a:r>
            <a:r>
              <a:rPr lang="en-US" sz="3400" dirty="0">
                <a:solidFill>
                  <a:srgbClr val="FF0000"/>
                </a:solidFill>
                <a:ea typeface="Segoe UI" panose="020B0502040204020203" pitchFamily="34" charset="0"/>
                <a:cs typeface="Segoe UI" panose="020B0502040204020203" pitchFamily="34" charset="0"/>
              </a:rPr>
              <a:t> y </a:t>
            </a:r>
            <a:r>
              <a:rPr lang="en-US" sz="3400" dirty="0" err="1">
                <a:solidFill>
                  <a:srgbClr val="FF0000"/>
                </a:solidFill>
                <a:ea typeface="Segoe UI" panose="020B0502040204020203" pitchFamily="34" charset="0"/>
                <a:cs typeface="Segoe UI" panose="020B0502040204020203" pitchFamily="34" charset="0"/>
              </a:rPr>
              <a:t>tế</a:t>
            </a:r>
            <a:r>
              <a:rPr lang="en-US" sz="3400" dirty="0">
                <a:solidFill>
                  <a:srgbClr val="FF0000"/>
                </a:solidFill>
                <a:ea typeface="Segoe UI" panose="020B0502040204020203" pitchFamily="34" charset="0"/>
                <a:cs typeface="Segoe UI" panose="020B0502040204020203" pitchFamily="34" charset="0"/>
              </a:rPr>
              <a:t>, </a:t>
            </a:r>
            <a:r>
              <a:rPr lang="en-US" sz="3400" dirty="0" err="1">
                <a:solidFill>
                  <a:srgbClr val="FF0000"/>
                </a:solidFill>
                <a:ea typeface="Segoe UI" panose="020B0502040204020203" pitchFamily="34" charset="0"/>
                <a:cs typeface="Segoe UI" panose="020B0502040204020203" pitchFamily="34" charset="0"/>
              </a:rPr>
              <a:t>chốt</a:t>
            </a:r>
            <a:r>
              <a:rPr lang="en-US" sz="3400" dirty="0">
                <a:solidFill>
                  <a:srgbClr val="FF0000"/>
                </a:solidFill>
                <a:ea typeface="Segoe UI" panose="020B0502040204020203" pitchFamily="34" charset="0"/>
                <a:cs typeface="Segoe UI" panose="020B0502040204020203" pitchFamily="34" charset="0"/>
              </a:rPr>
              <a:t> </a:t>
            </a:r>
            <a:r>
              <a:rPr lang="en-US" sz="3400" dirty="0" err="1">
                <a:solidFill>
                  <a:srgbClr val="FF0000"/>
                </a:solidFill>
                <a:ea typeface="Segoe UI" panose="020B0502040204020203" pitchFamily="34" charset="0"/>
                <a:cs typeface="Segoe UI" panose="020B0502040204020203" pitchFamily="34" charset="0"/>
              </a:rPr>
              <a:t>sơ</a:t>
            </a:r>
            <a:r>
              <a:rPr lang="en-US" sz="3400" dirty="0">
                <a:solidFill>
                  <a:srgbClr val="FF0000"/>
                </a:solidFill>
                <a:ea typeface="Segoe UI" panose="020B0502040204020203" pitchFamily="34" charset="0"/>
                <a:cs typeface="Segoe UI" panose="020B0502040204020203" pitchFamily="34" charset="0"/>
              </a:rPr>
              <a:t> </a:t>
            </a:r>
            <a:r>
              <a:rPr lang="en-US" sz="3400" dirty="0" err="1">
                <a:solidFill>
                  <a:srgbClr val="FF0000"/>
                </a:solidFill>
                <a:ea typeface="Segoe UI" panose="020B0502040204020203" pitchFamily="34" charset="0"/>
                <a:cs typeface="Segoe UI" panose="020B0502040204020203" pitchFamily="34" charset="0"/>
              </a:rPr>
              <a:t>cấp</a:t>
            </a:r>
            <a:r>
              <a:rPr lang="en-US" sz="3400" dirty="0">
                <a:solidFill>
                  <a:srgbClr val="FF0000"/>
                </a:solidFill>
                <a:ea typeface="Segoe UI" panose="020B0502040204020203" pitchFamily="34" charset="0"/>
                <a:cs typeface="Segoe UI" panose="020B0502040204020203" pitchFamily="34" charset="0"/>
              </a:rPr>
              <a:t> </a:t>
            </a:r>
            <a:r>
              <a:rPr lang="en-US" sz="3400" dirty="0" err="1">
                <a:solidFill>
                  <a:srgbClr val="FF0000"/>
                </a:solidFill>
                <a:ea typeface="Segoe UI" panose="020B0502040204020203" pitchFamily="34" charset="0"/>
                <a:cs typeface="Segoe UI" panose="020B0502040204020203" pitchFamily="34" charset="0"/>
              </a:rPr>
              <a:t>cứu</a:t>
            </a:r>
            <a:r>
              <a:rPr lang="en-US" sz="3400" dirty="0">
                <a:solidFill>
                  <a:srgbClr val="FF0000"/>
                </a:solidFill>
                <a:ea typeface="Segoe UI" panose="020B0502040204020203" pitchFamily="34" charset="0"/>
                <a:cs typeface="Segoe UI" panose="020B0502040204020203" pitchFamily="34" charset="0"/>
              </a:rPr>
              <a:t> </a:t>
            </a:r>
            <a:r>
              <a:rPr lang="en-US" sz="3400" dirty="0" err="1">
                <a:solidFill>
                  <a:srgbClr val="FF0000"/>
                </a:solidFill>
                <a:ea typeface="Segoe UI" panose="020B0502040204020203" pitchFamily="34" charset="0"/>
                <a:cs typeface="Segoe UI" panose="020B0502040204020203" pitchFamily="34" charset="0"/>
              </a:rPr>
              <a:t>được</a:t>
            </a:r>
            <a:r>
              <a:rPr lang="en-US" sz="3400" dirty="0">
                <a:solidFill>
                  <a:srgbClr val="FF0000"/>
                </a:solidFill>
                <a:ea typeface="Segoe UI" panose="020B0502040204020203" pitchFamily="34" charset="0"/>
                <a:cs typeface="Segoe UI" panose="020B0502040204020203" pitchFamily="34" charset="0"/>
              </a:rPr>
              <a:t> </a:t>
            </a:r>
            <a:r>
              <a:rPr lang="en-US" sz="3400" dirty="0" err="1">
                <a:solidFill>
                  <a:srgbClr val="FF0000"/>
                </a:solidFill>
                <a:ea typeface="Segoe UI" panose="020B0502040204020203" pitchFamily="34" charset="0"/>
                <a:cs typeface="Segoe UI" panose="020B0502040204020203" pitchFamily="34" charset="0"/>
              </a:rPr>
              <a:t>khách</a:t>
            </a:r>
            <a:r>
              <a:rPr lang="en-US" sz="3400" dirty="0">
                <a:solidFill>
                  <a:srgbClr val="FF0000"/>
                </a:solidFill>
                <a:ea typeface="Segoe UI" panose="020B0502040204020203" pitchFamily="34" charset="0"/>
                <a:cs typeface="Segoe UI" panose="020B0502040204020203" pitchFamily="34" charset="0"/>
              </a:rPr>
              <a:t> du </a:t>
            </a:r>
            <a:r>
              <a:rPr lang="en-US" sz="3400" dirty="0" err="1">
                <a:solidFill>
                  <a:srgbClr val="FF0000"/>
                </a:solidFill>
                <a:ea typeface="Segoe UI" panose="020B0502040204020203" pitchFamily="34" charset="0"/>
                <a:cs typeface="Segoe UI" panose="020B0502040204020203" pitchFamily="34" charset="0"/>
              </a:rPr>
              <a:t>lịch</a:t>
            </a:r>
            <a:r>
              <a:rPr lang="en-US" sz="3400" dirty="0">
                <a:solidFill>
                  <a:srgbClr val="FF0000"/>
                </a:solidFill>
                <a:ea typeface="Segoe UI" panose="020B0502040204020203" pitchFamily="34" charset="0"/>
                <a:cs typeface="Segoe UI" panose="020B0502040204020203" pitchFamily="34" charset="0"/>
              </a:rPr>
              <a:t> </a:t>
            </a:r>
            <a:r>
              <a:rPr lang="en-US" sz="3400" dirty="0" err="1">
                <a:solidFill>
                  <a:srgbClr val="FF0000"/>
                </a:solidFill>
                <a:ea typeface="Segoe UI" panose="020B0502040204020203" pitchFamily="34" charset="0"/>
                <a:cs typeface="Segoe UI" panose="020B0502040204020203" pitchFamily="34" charset="0"/>
              </a:rPr>
              <a:t>đánh</a:t>
            </a:r>
            <a:r>
              <a:rPr lang="en-US" sz="3400" dirty="0">
                <a:solidFill>
                  <a:srgbClr val="FF0000"/>
                </a:solidFill>
                <a:ea typeface="Segoe UI" panose="020B0502040204020203" pitchFamily="34" charset="0"/>
                <a:cs typeface="Segoe UI" panose="020B0502040204020203" pitchFamily="34" charset="0"/>
              </a:rPr>
              <a:t> </a:t>
            </a:r>
            <a:r>
              <a:rPr lang="en-US" sz="3400" dirty="0" err="1">
                <a:solidFill>
                  <a:srgbClr val="FF0000"/>
                </a:solidFill>
                <a:ea typeface="Segoe UI" panose="020B0502040204020203" pitchFamily="34" charset="0"/>
                <a:cs typeface="Segoe UI" panose="020B0502040204020203" pitchFamily="34" charset="0"/>
              </a:rPr>
              <a:t>giá</a:t>
            </a:r>
            <a:r>
              <a:rPr lang="en-US" sz="3400" dirty="0">
                <a:solidFill>
                  <a:srgbClr val="FF0000"/>
                </a:solidFill>
                <a:ea typeface="Segoe UI" panose="020B0502040204020203" pitchFamily="34" charset="0"/>
                <a:cs typeface="Segoe UI" panose="020B0502040204020203" pitchFamily="34" charset="0"/>
              </a:rPr>
              <a:t> </a:t>
            </a:r>
            <a:r>
              <a:rPr lang="en-US" sz="3400" dirty="0" err="1">
                <a:solidFill>
                  <a:srgbClr val="FF0000"/>
                </a:solidFill>
                <a:ea typeface="Segoe UI" panose="020B0502040204020203" pitchFamily="34" charset="0"/>
                <a:cs typeface="Segoe UI" panose="020B0502040204020203" pitchFamily="34" charset="0"/>
              </a:rPr>
              <a:t>rất</a:t>
            </a:r>
            <a:r>
              <a:rPr lang="en-US" sz="3400" dirty="0">
                <a:solidFill>
                  <a:srgbClr val="FF0000"/>
                </a:solidFill>
                <a:ea typeface="Segoe UI" panose="020B0502040204020203" pitchFamily="34" charset="0"/>
                <a:cs typeface="Segoe UI" panose="020B0502040204020203" pitchFamily="34" charset="0"/>
              </a:rPr>
              <a:t> </a:t>
            </a:r>
            <a:r>
              <a:rPr lang="en-US" sz="3400" dirty="0" err="1">
                <a:solidFill>
                  <a:srgbClr val="FF0000"/>
                </a:solidFill>
                <a:ea typeface="Segoe UI" panose="020B0502040204020203" pitchFamily="34" charset="0"/>
                <a:cs typeface="Segoe UI" panose="020B0502040204020203" pitchFamily="34" charset="0"/>
              </a:rPr>
              <a:t>thấp</a:t>
            </a:r>
            <a:r>
              <a:rPr lang="en-US" sz="3400" dirty="0">
                <a:solidFill>
                  <a:srgbClr val="FF0000"/>
                </a:solidFill>
                <a:ea typeface="Segoe UI" panose="020B0502040204020203" pitchFamily="34" charset="0"/>
                <a:cs typeface="Segoe UI" panose="020B0502040204020203" pitchFamily="34" charset="0"/>
              </a:rPr>
              <a:t>, </a:t>
            </a:r>
            <a:r>
              <a:rPr lang="en-US" sz="3400" dirty="0" err="1">
                <a:solidFill>
                  <a:srgbClr val="FF0000"/>
                </a:solidFill>
                <a:ea typeface="Segoe UI" panose="020B0502040204020203" pitchFamily="34" charset="0"/>
                <a:cs typeface="Segoe UI" panose="020B0502040204020203" pitchFamily="34" charset="0"/>
              </a:rPr>
              <a:t>chỉ</a:t>
            </a:r>
            <a:r>
              <a:rPr lang="en-US" sz="3400" dirty="0">
                <a:solidFill>
                  <a:srgbClr val="FF0000"/>
                </a:solidFill>
                <a:ea typeface="Segoe UI" panose="020B0502040204020203" pitchFamily="34" charset="0"/>
                <a:cs typeface="Segoe UI" panose="020B0502040204020203" pitchFamily="34" charset="0"/>
              </a:rPr>
              <a:t> 30-33%. </a:t>
            </a:r>
            <a:endParaRPr lang="en-US" sz="3400" dirty="0" smtClean="0">
              <a:solidFill>
                <a:srgbClr val="FF0000"/>
              </a:solidFill>
              <a:ea typeface="Segoe UI" panose="020B0502040204020203" pitchFamily="34" charset="0"/>
              <a:cs typeface="Segoe UI" panose="020B0502040204020203" pitchFamily="34" charset="0"/>
            </a:endParaRPr>
          </a:p>
          <a:p>
            <a:pPr algn="just">
              <a:lnSpc>
                <a:spcPct val="114000"/>
              </a:lnSpc>
            </a:pPr>
            <a:endParaRPr lang="en-US" sz="3400" dirty="0"/>
          </a:p>
          <a:p>
            <a:endParaRPr lang="en-US" dirty="0"/>
          </a:p>
        </p:txBody>
      </p:sp>
    </p:spTree>
    <p:extLst>
      <p:ext uri="{BB962C8B-B14F-4D97-AF65-F5344CB8AC3E}">
        <p14:creationId xmlns:p14="http://schemas.microsoft.com/office/powerpoint/2010/main" val="396161184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66336" y="1195753"/>
            <a:ext cx="10515600" cy="4783015"/>
          </a:xfrm>
        </p:spPr>
        <p:txBody>
          <a:bodyPr>
            <a:noAutofit/>
          </a:bodyPr>
          <a:lstStyle/>
          <a:p>
            <a:pPr marL="0" lvl="0" indent="0" algn="just">
              <a:buNone/>
            </a:pPr>
            <a:endParaRPr lang="en-US" sz="3300" b="1" dirty="0" smtClean="0">
              <a:solidFill>
                <a:srgbClr val="FF0000"/>
              </a:solidFill>
              <a:effectLst/>
            </a:endParaRPr>
          </a:p>
          <a:p>
            <a:pPr marL="0" lvl="0" indent="0" algn="just">
              <a:buNone/>
            </a:pPr>
            <a:endParaRPr lang="en-US" sz="3300" b="1" dirty="0">
              <a:solidFill>
                <a:srgbClr val="FF0000"/>
              </a:solidFill>
              <a:effectLst/>
            </a:endParaRPr>
          </a:p>
        </p:txBody>
      </p:sp>
      <p:sp>
        <p:nvSpPr>
          <p:cNvPr id="9" name="TextBox 8"/>
          <p:cNvSpPr txBox="1"/>
          <p:nvPr/>
        </p:nvSpPr>
        <p:spPr>
          <a:xfrm>
            <a:off x="10311619" y="2518118"/>
            <a:ext cx="281354" cy="369332"/>
          </a:xfrm>
          <a:prstGeom prst="rect">
            <a:avLst/>
          </a:prstGeom>
          <a:noFill/>
        </p:spPr>
        <p:txBody>
          <a:bodyPr wrap="square" rtlCol="0">
            <a:spAutoFit/>
          </a:bodyPr>
          <a:lstStyle/>
          <a:p>
            <a:r>
              <a:rPr lang="en-US" b="1" dirty="0" smtClean="0">
                <a:solidFill>
                  <a:schemeClr val="bg1"/>
                </a:solidFill>
              </a:rPr>
              <a:t>%</a:t>
            </a:r>
            <a:endParaRPr lang="en-US" b="1" dirty="0">
              <a:solidFill>
                <a:schemeClr val="bg1"/>
              </a:solidFill>
            </a:endParaRPr>
          </a:p>
        </p:txBody>
      </p:sp>
      <p:sp>
        <p:nvSpPr>
          <p:cNvPr id="5" name="Title 4"/>
          <p:cNvSpPr>
            <a:spLocks noGrp="1"/>
          </p:cNvSpPr>
          <p:nvPr>
            <p:ph type="title"/>
          </p:nvPr>
        </p:nvSpPr>
        <p:spPr>
          <a:xfrm>
            <a:off x="1021081" y="154744"/>
            <a:ext cx="10515600" cy="872198"/>
          </a:xfrm>
          <a:solidFill>
            <a:schemeClr val="accent1"/>
          </a:solidFill>
        </p:spPr>
        <p:txBody>
          <a:bodyPr/>
          <a:lstStyle/>
          <a:p>
            <a:r>
              <a:rPr lang="en-US" sz="3000" b="1" dirty="0" smtClean="0">
                <a:solidFill>
                  <a:schemeClr val="bg1"/>
                </a:solidFill>
              </a:rPr>
              <a:t>VI. HÀM Ý MỘT SỐ GIẢI PHÁP MARKETING ĐP NHẰM ĐẨY MẠNH THU HÚT KHÁCH DU LỊCH</a:t>
            </a:r>
            <a:endParaRPr lang="en-US" sz="3000" dirty="0">
              <a:solidFill>
                <a:schemeClr val="bg1"/>
              </a:solidFill>
            </a:endParaRPr>
          </a:p>
        </p:txBody>
      </p:sp>
      <p:sp>
        <p:nvSpPr>
          <p:cNvPr id="4" name="TextBox 3"/>
          <p:cNvSpPr txBox="1"/>
          <p:nvPr/>
        </p:nvSpPr>
        <p:spPr>
          <a:xfrm>
            <a:off x="839373" y="1336431"/>
            <a:ext cx="11000935" cy="5763116"/>
          </a:xfrm>
          <a:prstGeom prst="rect">
            <a:avLst/>
          </a:prstGeom>
          <a:noFill/>
        </p:spPr>
        <p:txBody>
          <a:bodyPr wrap="square" rtlCol="0">
            <a:spAutoFit/>
          </a:bodyPr>
          <a:lstStyle/>
          <a:p>
            <a:pPr>
              <a:lnSpc>
                <a:spcPct val="125000"/>
              </a:lnSpc>
            </a:pPr>
            <a:r>
              <a:rPr lang="en-US" sz="3000" b="1" dirty="0" smtClean="0">
                <a:solidFill>
                  <a:srgbClr val="C00000"/>
                </a:solidFill>
              </a:rPr>
              <a:t>5.3 </a:t>
            </a:r>
            <a:r>
              <a:rPr lang="en-US" sz="3000" b="1" dirty="0" err="1" smtClean="0">
                <a:solidFill>
                  <a:srgbClr val="C00000"/>
                </a:solidFill>
              </a:rPr>
              <a:t>Giải</a:t>
            </a:r>
            <a:r>
              <a:rPr lang="en-US" sz="3000" b="1" dirty="0" smtClean="0">
                <a:solidFill>
                  <a:srgbClr val="C00000"/>
                </a:solidFill>
              </a:rPr>
              <a:t> </a:t>
            </a:r>
            <a:r>
              <a:rPr lang="en-US" sz="3000" b="1" dirty="0" err="1" smtClean="0">
                <a:solidFill>
                  <a:srgbClr val="C00000"/>
                </a:solidFill>
              </a:rPr>
              <a:t>pháp</a:t>
            </a:r>
            <a:r>
              <a:rPr lang="en-US" sz="3000" b="1" dirty="0" smtClean="0">
                <a:solidFill>
                  <a:srgbClr val="C00000"/>
                </a:solidFill>
              </a:rPr>
              <a:t> “</a:t>
            </a:r>
            <a:r>
              <a:rPr lang="en-US" sz="3000" b="1" dirty="0" err="1" smtClean="0">
                <a:solidFill>
                  <a:srgbClr val="C00000"/>
                </a:solidFill>
              </a:rPr>
              <a:t>chiến</a:t>
            </a:r>
            <a:r>
              <a:rPr lang="en-US" sz="3000" b="1" dirty="0" smtClean="0">
                <a:solidFill>
                  <a:srgbClr val="C00000"/>
                </a:solidFill>
              </a:rPr>
              <a:t> </a:t>
            </a:r>
            <a:r>
              <a:rPr lang="en-US" sz="3000" b="1" dirty="0" err="1" smtClean="0">
                <a:solidFill>
                  <a:srgbClr val="C00000"/>
                </a:solidFill>
              </a:rPr>
              <a:t>lược</a:t>
            </a:r>
            <a:r>
              <a:rPr lang="en-US" sz="3000" b="1" dirty="0" smtClean="0">
                <a:solidFill>
                  <a:srgbClr val="C00000"/>
                </a:solidFill>
              </a:rPr>
              <a:t> </a:t>
            </a:r>
            <a:r>
              <a:rPr lang="en-US" sz="3000" b="1" dirty="0" err="1" smtClean="0">
                <a:solidFill>
                  <a:srgbClr val="C00000"/>
                </a:solidFill>
              </a:rPr>
              <a:t>cơ</a:t>
            </a:r>
            <a:r>
              <a:rPr lang="en-US" sz="3000" b="1" dirty="0" smtClean="0">
                <a:solidFill>
                  <a:srgbClr val="C00000"/>
                </a:solidFill>
              </a:rPr>
              <a:t> </a:t>
            </a:r>
            <a:r>
              <a:rPr lang="en-US" sz="3000" b="1" dirty="0" err="1" smtClean="0">
                <a:solidFill>
                  <a:srgbClr val="C00000"/>
                </a:solidFill>
              </a:rPr>
              <a:t>sở</a:t>
            </a:r>
            <a:r>
              <a:rPr lang="en-US" sz="3000" b="1" dirty="0" smtClean="0">
                <a:solidFill>
                  <a:srgbClr val="C00000"/>
                </a:solidFill>
              </a:rPr>
              <a:t> </a:t>
            </a:r>
            <a:r>
              <a:rPr lang="en-US" sz="3000" b="1" dirty="0" err="1" smtClean="0">
                <a:solidFill>
                  <a:srgbClr val="C00000"/>
                </a:solidFill>
              </a:rPr>
              <a:t>hạ</a:t>
            </a:r>
            <a:r>
              <a:rPr lang="en-US" sz="3000" b="1" dirty="0" smtClean="0">
                <a:solidFill>
                  <a:srgbClr val="C00000"/>
                </a:solidFill>
              </a:rPr>
              <a:t> </a:t>
            </a:r>
            <a:r>
              <a:rPr lang="en-US" sz="3000" b="1" dirty="0" err="1" smtClean="0">
                <a:solidFill>
                  <a:srgbClr val="C00000"/>
                </a:solidFill>
              </a:rPr>
              <a:t>tầng</a:t>
            </a:r>
            <a:r>
              <a:rPr lang="en-US" sz="3000" b="1" dirty="0" smtClean="0">
                <a:solidFill>
                  <a:srgbClr val="C00000"/>
                </a:solidFill>
              </a:rPr>
              <a:t> du </a:t>
            </a:r>
            <a:r>
              <a:rPr lang="en-US" sz="3000" b="1" dirty="0" err="1" smtClean="0">
                <a:solidFill>
                  <a:srgbClr val="C00000"/>
                </a:solidFill>
              </a:rPr>
              <a:t>lịch</a:t>
            </a:r>
            <a:r>
              <a:rPr lang="en-US" sz="3000" b="1" dirty="0" smtClean="0">
                <a:solidFill>
                  <a:srgbClr val="C00000"/>
                </a:solidFill>
              </a:rPr>
              <a:t>”</a:t>
            </a:r>
          </a:p>
          <a:p>
            <a:pPr algn="just"/>
            <a:endParaRPr lang="en-US" sz="3400" i="1" dirty="0" smtClean="0">
              <a:solidFill>
                <a:srgbClr val="FF0000"/>
              </a:solidFill>
              <a:latin typeface="Segoe UI" panose="020B0502040204020203" pitchFamily="34" charset="0"/>
              <a:ea typeface="Segoe UI" panose="020B0502040204020203" pitchFamily="34" charset="0"/>
              <a:cs typeface="Segoe UI" panose="020B0502040204020203" pitchFamily="34" charset="0"/>
            </a:endParaRPr>
          </a:p>
          <a:p>
            <a:pPr algn="just">
              <a:lnSpc>
                <a:spcPct val="120000"/>
              </a:lnSpc>
            </a:pPr>
            <a:r>
              <a:rPr lang="en-US" sz="3400" i="1" dirty="0" err="1" smtClean="0">
                <a:solidFill>
                  <a:srgbClr val="0070C0"/>
                </a:solidFill>
                <a:ea typeface="Segoe UI" panose="020B0502040204020203" pitchFamily="34" charset="0"/>
                <a:cs typeface="Segoe UI" panose="020B0502040204020203" pitchFamily="34" charset="0"/>
              </a:rPr>
              <a:t>Vì</a:t>
            </a:r>
            <a:r>
              <a:rPr lang="en-US" sz="3400" i="1" dirty="0" smtClean="0">
                <a:solidFill>
                  <a:srgbClr val="0070C0"/>
                </a:solidFill>
                <a:ea typeface="Segoe UI" panose="020B0502040204020203" pitchFamily="34" charset="0"/>
                <a:cs typeface="Segoe UI" panose="020B0502040204020203" pitchFamily="34" charset="0"/>
              </a:rPr>
              <a:t> </a:t>
            </a:r>
            <a:r>
              <a:rPr lang="en-US" sz="3400" i="1" dirty="0" err="1" smtClean="0">
                <a:solidFill>
                  <a:srgbClr val="0070C0"/>
                </a:solidFill>
                <a:ea typeface="Segoe UI" panose="020B0502040204020203" pitchFamily="34" charset="0"/>
                <a:cs typeface="Segoe UI" panose="020B0502040204020203" pitchFamily="34" charset="0"/>
              </a:rPr>
              <a:t>vậy</a:t>
            </a:r>
            <a:r>
              <a:rPr lang="en-US" sz="3400" i="1" dirty="0" smtClean="0">
                <a:solidFill>
                  <a:srgbClr val="0070C0"/>
                </a:solidFill>
                <a:ea typeface="Segoe UI" panose="020B0502040204020203" pitchFamily="34" charset="0"/>
                <a:cs typeface="Segoe UI" panose="020B0502040204020203" pitchFamily="34" charset="0"/>
              </a:rPr>
              <a:t>, </a:t>
            </a:r>
            <a:r>
              <a:rPr lang="en-US" sz="3400" i="1" dirty="0" err="1" smtClean="0">
                <a:solidFill>
                  <a:srgbClr val="0070C0"/>
                </a:solidFill>
                <a:ea typeface="Segoe UI" panose="020B0502040204020203" pitchFamily="34" charset="0"/>
                <a:cs typeface="Segoe UI" panose="020B0502040204020203" pitchFamily="34" charset="0"/>
              </a:rPr>
              <a:t>để</a:t>
            </a:r>
            <a:r>
              <a:rPr lang="en-US" sz="3400" i="1" dirty="0" smtClean="0">
                <a:solidFill>
                  <a:srgbClr val="0070C0"/>
                </a:solidFill>
                <a:ea typeface="Segoe UI" panose="020B0502040204020203" pitchFamily="34" charset="0"/>
                <a:cs typeface="Segoe UI" panose="020B0502040204020203" pitchFamily="34" charset="0"/>
              </a:rPr>
              <a:t> </a:t>
            </a:r>
            <a:r>
              <a:rPr lang="en-US" sz="3400" i="1" dirty="0" err="1" smtClean="0">
                <a:solidFill>
                  <a:srgbClr val="0070C0"/>
                </a:solidFill>
                <a:ea typeface="Segoe UI" panose="020B0502040204020203" pitchFamily="34" charset="0"/>
                <a:cs typeface="Segoe UI" panose="020B0502040204020203" pitchFamily="34" charset="0"/>
              </a:rPr>
              <a:t>đẩy</a:t>
            </a:r>
            <a:r>
              <a:rPr lang="en-US" sz="3400" i="1" dirty="0" smtClean="0">
                <a:solidFill>
                  <a:srgbClr val="0070C0"/>
                </a:solidFill>
                <a:ea typeface="Segoe UI" panose="020B0502040204020203" pitchFamily="34" charset="0"/>
                <a:cs typeface="Segoe UI" panose="020B0502040204020203" pitchFamily="34" charset="0"/>
              </a:rPr>
              <a:t> </a:t>
            </a:r>
            <a:r>
              <a:rPr lang="en-US" sz="3400" i="1" dirty="0" err="1" smtClean="0">
                <a:solidFill>
                  <a:srgbClr val="0070C0"/>
                </a:solidFill>
                <a:ea typeface="Segoe UI" panose="020B0502040204020203" pitchFamily="34" charset="0"/>
                <a:cs typeface="Segoe UI" panose="020B0502040204020203" pitchFamily="34" charset="0"/>
              </a:rPr>
              <a:t>mạnh</a:t>
            </a:r>
            <a:r>
              <a:rPr lang="en-US" sz="3400" i="1" dirty="0" smtClean="0">
                <a:solidFill>
                  <a:srgbClr val="0070C0"/>
                </a:solidFill>
                <a:ea typeface="Segoe UI" panose="020B0502040204020203" pitchFamily="34" charset="0"/>
                <a:cs typeface="Segoe UI" panose="020B0502040204020203" pitchFamily="34" charset="0"/>
              </a:rPr>
              <a:t> </a:t>
            </a:r>
            <a:r>
              <a:rPr lang="en-US" sz="3400" i="1" dirty="0" err="1" smtClean="0">
                <a:solidFill>
                  <a:srgbClr val="0070C0"/>
                </a:solidFill>
                <a:ea typeface="Segoe UI" panose="020B0502040204020203" pitchFamily="34" charset="0"/>
                <a:cs typeface="Segoe UI" panose="020B0502040204020203" pitchFamily="34" charset="0"/>
              </a:rPr>
              <a:t>việc</a:t>
            </a:r>
            <a:r>
              <a:rPr lang="en-US" sz="3400" i="1" dirty="0" smtClean="0">
                <a:solidFill>
                  <a:srgbClr val="0070C0"/>
                </a:solidFill>
                <a:ea typeface="Segoe UI" panose="020B0502040204020203" pitchFamily="34" charset="0"/>
                <a:cs typeface="Segoe UI" panose="020B0502040204020203" pitchFamily="34" charset="0"/>
              </a:rPr>
              <a:t> </a:t>
            </a:r>
            <a:r>
              <a:rPr lang="en-US" sz="3400" i="1" dirty="0" err="1" smtClean="0">
                <a:solidFill>
                  <a:srgbClr val="0070C0"/>
                </a:solidFill>
                <a:ea typeface="Segoe UI" panose="020B0502040204020203" pitchFamily="34" charset="0"/>
                <a:cs typeface="Segoe UI" panose="020B0502040204020203" pitchFamily="34" charset="0"/>
              </a:rPr>
              <a:t>thu</a:t>
            </a:r>
            <a:r>
              <a:rPr lang="en-US" sz="3400" i="1" dirty="0" smtClean="0">
                <a:solidFill>
                  <a:srgbClr val="0070C0"/>
                </a:solidFill>
                <a:ea typeface="Segoe UI" panose="020B0502040204020203" pitchFamily="34" charset="0"/>
                <a:cs typeface="Segoe UI" panose="020B0502040204020203" pitchFamily="34" charset="0"/>
              </a:rPr>
              <a:t> </a:t>
            </a:r>
            <a:r>
              <a:rPr lang="en-US" sz="3400" i="1" dirty="0" err="1" smtClean="0">
                <a:solidFill>
                  <a:srgbClr val="0070C0"/>
                </a:solidFill>
                <a:ea typeface="Segoe UI" panose="020B0502040204020203" pitchFamily="34" charset="0"/>
                <a:cs typeface="Segoe UI" panose="020B0502040204020203" pitchFamily="34" charset="0"/>
              </a:rPr>
              <a:t>hút</a:t>
            </a:r>
            <a:r>
              <a:rPr lang="en-US" sz="3400" i="1" dirty="0" smtClean="0">
                <a:solidFill>
                  <a:srgbClr val="0070C0"/>
                </a:solidFill>
                <a:ea typeface="Segoe UI" panose="020B0502040204020203" pitchFamily="34" charset="0"/>
                <a:cs typeface="Segoe UI" panose="020B0502040204020203" pitchFamily="34" charset="0"/>
              </a:rPr>
              <a:t> </a:t>
            </a:r>
            <a:r>
              <a:rPr lang="en-US" sz="3400" i="1" dirty="0" err="1" smtClean="0">
                <a:solidFill>
                  <a:srgbClr val="0070C0"/>
                </a:solidFill>
                <a:ea typeface="Segoe UI" panose="020B0502040204020203" pitchFamily="34" charset="0"/>
                <a:cs typeface="Segoe UI" panose="020B0502040204020203" pitchFamily="34" charset="0"/>
              </a:rPr>
              <a:t>khách</a:t>
            </a:r>
            <a:r>
              <a:rPr lang="en-US" sz="3400" i="1" dirty="0" smtClean="0">
                <a:solidFill>
                  <a:srgbClr val="0070C0"/>
                </a:solidFill>
                <a:ea typeface="Segoe UI" panose="020B0502040204020203" pitchFamily="34" charset="0"/>
                <a:cs typeface="Segoe UI" panose="020B0502040204020203" pitchFamily="34" charset="0"/>
              </a:rPr>
              <a:t> du </a:t>
            </a:r>
            <a:r>
              <a:rPr lang="en-US" sz="3400" i="1" dirty="0" err="1" smtClean="0">
                <a:solidFill>
                  <a:srgbClr val="0070C0"/>
                </a:solidFill>
                <a:ea typeface="Segoe UI" panose="020B0502040204020203" pitchFamily="34" charset="0"/>
                <a:cs typeface="Segoe UI" panose="020B0502040204020203" pitchFamily="34" charset="0"/>
              </a:rPr>
              <a:t>lịch</a:t>
            </a:r>
            <a:r>
              <a:rPr lang="en-US" sz="3400" i="1" dirty="0" smtClean="0">
                <a:solidFill>
                  <a:srgbClr val="0070C0"/>
                </a:solidFill>
                <a:ea typeface="Segoe UI" panose="020B0502040204020203" pitchFamily="34" charset="0"/>
                <a:cs typeface="Segoe UI" panose="020B0502040204020203" pitchFamily="34" charset="0"/>
              </a:rPr>
              <a:t>, ĐN </a:t>
            </a:r>
            <a:r>
              <a:rPr lang="en-US" sz="3400" i="1" dirty="0" err="1" smtClean="0">
                <a:solidFill>
                  <a:srgbClr val="0070C0"/>
                </a:solidFill>
                <a:ea typeface="Segoe UI" panose="020B0502040204020203" pitchFamily="34" charset="0"/>
                <a:cs typeface="Segoe UI" panose="020B0502040204020203" pitchFamily="34" charset="0"/>
              </a:rPr>
              <a:t>cần</a:t>
            </a:r>
            <a:r>
              <a:rPr lang="en-US" sz="3400" i="1" dirty="0" smtClean="0">
                <a:solidFill>
                  <a:srgbClr val="0070C0"/>
                </a:solidFill>
                <a:ea typeface="Segoe UI" panose="020B0502040204020203" pitchFamily="34" charset="0"/>
                <a:cs typeface="Segoe UI" panose="020B0502040204020203" pitchFamily="34" charset="0"/>
              </a:rPr>
              <a:t> </a:t>
            </a:r>
            <a:r>
              <a:rPr lang="en-US" sz="3400" i="1" dirty="0" err="1" smtClean="0">
                <a:solidFill>
                  <a:srgbClr val="0070C0"/>
                </a:solidFill>
                <a:ea typeface="Segoe UI" panose="020B0502040204020203" pitchFamily="34" charset="0"/>
                <a:cs typeface="Segoe UI" panose="020B0502040204020203" pitchFamily="34" charset="0"/>
              </a:rPr>
              <a:t>đặc</a:t>
            </a:r>
            <a:r>
              <a:rPr lang="en-US" sz="3400" i="1" dirty="0" smtClean="0">
                <a:solidFill>
                  <a:srgbClr val="0070C0"/>
                </a:solidFill>
                <a:ea typeface="Segoe UI" panose="020B0502040204020203" pitchFamily="34" charset="0"/>
                <a:cs typeface="Segoe UI" panose="020B0502040204020203" pitchFamily="34" charset="0"/>
              </a:rPr>
              <a:t> </a:t>
            </a:r>
            <a:r>
              <a:rPr lang="en-US" sz="3400" i="1" dirty="0" err="1" smtClean="0">
                <a:solidFill>
                  <a:srgbClr val="0070C0"/>
                </a:solidFill>
                <a:ea typeface="Segoe UI" panose="020B0502040204020203" pitchFamily="34" charset="0"/>
                <a:cs typeface="Segoe UI" panose="020B0502040204020203" pitchFamily="34" charset="0"/>
              </a:rPr>
              <a:t>biệt</a:t>
            </a:r>
            <a:r>
              <a:rPr lang="en-US" sz="3400" i="1" dirty="0" smtClean="0">
                <a:solidFill>
                  <a:srgbClr val="0070C0"/>
                </a:solidFill>
                <a:ea typeface="Segoe UI" panose="020B0502040204020203" pitchFamily="34" charset="0"/>
                <a:cs typeface="Segoe UI" panose="020B0502040204020203" pitchFamily="34" charset="0"/>
              </a:rPr>
              <a:t> </a:t>
            </a:r>
            <a:r>
              <a:rPr lang="en-US" sz="3400" i="1" dirty="0" err="1" smtClean="0">
                <a:solidFill>
                  <a:srgbClr val="0070C0"/>
                </a:solidFill>
                <a:ea typeface="Segoe UI" panose="020B0502040204020203" pitchFamily="34" charset="0"/>
                <a:cs typeface="Segoe UI" panose="020B0502040204020203" pitchFamily="34" charset="0"/>
              </a:rPr>
              <a:t>quan</a:t>
            </a:r>
            <a:r>
              <a:rPr lang="en-US" sz="3400" i="1" dirty="0" smtClean="0">
                <a:solidFill>
                  <a:srgbClr val="0070C0"/>
                </a:solidFill>
                <a:ea typeface="Segoe UI" panose="020B0502040204020203" pitchFamily="34" charset="0"/>
                <a:cs typeface="Segoe UI" panose="020B0502040204020203" pitchFamily="34" charset="0"/>
              </a:rPr>
              <a:t> </a:t>
            </a:r>
            <a:r>
              <a:rPr lang="en-US" sz="3400" i="1" dirty="0" err="1" smtClean="0">
                <a:solidFill>
                  <a:srgbClr val="0070C0"/>
                </a:solidFill>
                <a:ea typeface="Segoe UI" panose="020B0502040204020203" pitchFamily="34" charset="0"/>
                <a:cs typeface="Segoe UI" panose="020B0502040204020203" pitchFamily="34" charset="0"/>
              </a:rPr>
              <a:t>tâm</a:t>
            </a:r>
            <a:r>
              <a:rPr lang="en-US" sz="3400" i="1" dirty="0" smtClean="0">
                <a:solidFill>
                  <a:srgbClr val="0070C0"/>
                </a:solidFill>
                <a:ea typeface="Segoe UI" panose="020B0502040204020203" pitchFamily="34" charset="0"/>
                <a:cs typeface="Segoe UI" panose="020B0502040204020203" pitchFamily="34" charset="0"/>
              </a:rPr>
              <a:t> </a:t>
            </a:r>
            <a:r>
              <a:rPr lang="en-US" sz="3400" i="1" dirty="0" err="1" smtClean="0">
                <a:solidFill>
                  <a:srgbClr val="0070C0"/>
                </a:solidFill>
                <a:ea typeface="Segoe UI" panose="020B0502040204020203" pitchFamily="34" charset="0"/>
                <a:cs typeface="Segoe UI" panose="020B0502040204020203" pitchFamily="34" charset="0"/>
              </a:rPr>
              <a:t>đầu</a:t>
            </a:r>
            <a:r>
              <a:rPr lang="en-US" sz="3400" i="1" dirty="0" smtClean="0">
                <a:solidFill>
                  <a:srgbClr val="0070C0"/>
                </a:solidFill>
                <a:ea typeface="Segoe UI" panose="020B0502040204020203" pitchFamily="34" charset="0"/>
                <a:cs typeface="Segoe UI" panose="020B0502040204020203" pitchFamily="34" charset="0"/>
              </a:rPr>
              <a:t> </a:t>
            </a:r>
            <a:r>
              <a:rPr lang="en-US" sz="3400" i="1" dirty="0" err="1" smtClean="0">
                <a:solidFill>
                  <a:srgbClr val="0070C0"/>
                </a:solidFill>
                <a:ea typeface="Segoe UI" panose="020B0502040204020203" pitchFamily="34" charset="0"/>
                <a:cs typeface="Segoe UI" panose="020B0502040204020203" pitchFamily="34" charset="0"/>
              </a:rPr>
              <a:t>tư</a:t>
            </a:r>
            <a:r>
              <a:rPr lang="en-US" sz="3400" i="1" dirty="0" smtClean="0">
                <a:solidFill>
                  <a:srgbClr val="0070C0"/>
                </a:solidFill>
                <a:ea typeface="Segoe UI" panose="020B0502040204020203" pitchFamily="34" charset="0"/>
                <a:cs typeface="Segoe UI" panose="020B0502040204020203" pitchFamily="34" charset="0"/>
              </a:rPr>
              <a:t> </a:t>
            </a:r>
            <a:r>
              <a:rPr lang="en-US" sz="3400" i="1" dirty="0" err="1" smtClean="0">
                <a:solidFill>
                  <a:srgbClr val="0070C0"/>
                </a:solidFill>
                <a:ea typeface="Segoe UI" panose="020B0502040204020203" pitchFamily="34" charset="0"/>
                <a:cs typeface="Segoe UI" panose="020B0502040204020203" pitchFamily="34" charset="0"/>
              </a:rPr>
              <a:t>phát</a:t>
            </a:r>
            <a:r>
              <a:rPr lang="en-US" sz="3400" i="1" dirty="0" smtClean="0">
                <a:solidFill>
                  <a:srgbClr val="0070C0"/>
                </a:solidFill>
                <a:ea typeface="Segoe UI" panose="020B0502040204020203" pitchFamily="34" charset="0"/>
                <a:cs typeface="Segoe UI" panose="020B0502040204020203" pitchFamily="34" charset="0"/>
              </a:rPr>
              <a:t> </a:t>
            </a:r>
            <a:r>
              <a:rPr lang="en-US" sz="3400" i="1" dirty="0" err="1" smtClean="0">
                <a:solidFill>
                  <a:srgbClr val="0070C0"/>
                </a:solidFill>
                <a:ea typeface="Segoe UI" panose="020B0502040204020203" pitchFamily="34" charset="0"/>
                <a:cs typeface="Segoe UI" panose="020B0502040204020203" pitchFamily="34" charset="0"/>
              </a:rPr>
              <a:t>triển</a:t>
            </a:r>
            <a:r>
              <a:rPr lang="en-US" sz="3400" i="1" dirty="0" smtClean="0">
                <a:solidFill>
                  <a:srgbClr val="0070C0"/>
                </a:solidFill>
                <a:ea typeface="Segoe UI" panose="020B0502040204020203" pitchFamily="34" charset="0"/>
                <a:cs typeface="Segoe UI" panose="020B0502040204020203" pitchFamily="34" charset="0"/>
              </a:rPr>
              <a:t> </a:t>
            </a:r>
            <a:r>
              <a:rPr lang="en-US" sz="3400" i="1" dirty="0" err="1" smtClean="0">
                <a:solidFill>
                  <a:srgbClr val="0070C0"/>
                </a:solidFill>
                <a:ea typeface="Segoe UI" panose="020B0502040204020203" pitchFamily="34" charset="0"/>
                <a:cs typeface="Segoe UI" panose="020B0502040204020203" pitchFamily="34" charset="0"/>
              </a:rPr>
              <a:t>hạ</a:t>
            </a:r>
            <a:r>
              <a:rPr lang="en-US" sz="3400" i="1" dirty="0" smtClean="0">
                <a:solidFill>
                  <a:srgbClr val="0070C0"/>
                </a:solidFill>
                <a:ea typeface="Segoe UI" panose="020B0502040204020203" pitchFamily="34" charset="0"/>
                <a:cs typeface="Segoe UI" panose="020B0502040204020203" pitchFamily="34" charset="0"/>
              </a:rPr>
              <a:t> </a:t>
            </a:r>
            <a:r>
              <a:rPr lang="en-US" sz="3400" i="1" dirty="0" err="1" smtClean="0">
                <a:solidFill>
                  <a:srgbClr val="0070C0"/>
                </a:solidFill>
                <a:ea typeface="Segoe UI" panose="020B0502040204020203" pitchFamily="34" charset="0"/>
                <a:cs typeface="Segoe UI" panose="020B0502040204020203" pitchFamily="34" charset="0"/>
              </a:rPr>
              <a:t>tầng</a:t>
            </a:r>
            <a:r>
              <a:rPr lang="en-US" sz="3400" i="1" dirty="0" smtClean="0">
                <a:solidFill>
                  <a:srgbClr val="0070C0"/>
                </a:solidFill>
                <a:ea typeface="Segoe UI" panose="020B0502040204020203" pitchFamily="34" charset="0"/>
                <a:cs typeface="Segoe UI" panose="020B0502040204020203" pitchFamily="34" charset="0"/>
              </a:rPr>
              <a:t> du </a:t>
            </a:r>
            <a:r>
              <a:rPr lang="en-US" sz="3400" i="1" dirty="0" err="1" smtClean="0">
                <a:solidFill>
                  <a:srgbClr val="0070C0"/>
                </a:solidFill>
                <a:ea typeface="Segoe UI" panose="020B0502040204020203" pitchFamily="34" charset="0"/>
                <a:cs typeface="Segoe UI" panose="020B0502040204020203" pitchFamily="34" charset="0"/>
              </a:rPr>
              <a:t>lịch</a:t>
            </a:r>
            <a:r>
              <a:rPr lang="en-US" sz="3400" i="1" dirty="0" smtClean="0">
                <a:solidFill>
                  <a:srgbClr val="0070C0"/>
                </a:solidFill>
                <a:ea typeface="Segoe UI" panose="020B0502040204020203" pitchFamily="34" charset="0"/>
                <a:cs typeface="Segoe UI" panose="020B0502040204020203" pitchFamily="34" charset="0"/>
              </a:rPr>
              <a:t>, </a:t>
            </a:r>
            <a:r>
              <a:rPr lang="en-US" sz="3400" i="1" dirty="0" err="1" smtClean="0">
                <a:solidFill>
                  <a:srgbClr val="0070C0"/>
                </a:solidFill>
                <a:ea typeface="Segoe UI" panose="020B0502040204020203" pitchFamily="34" charset="0"/>
                <a:cs typeface="Segoe UI" panose="020B0502040204020203" pitchFamily="34" charset="0"/>
              </a:rPr>
              <a:t>nhất</a:t>
            </a:r>
            <a:r>
              <a:rPr lang="en-US" sz="3400" i="1" dirty="0" smtClean="0">
                <a:solidFill>
                  <a:srgbClr val="0070C0"/>
                </a:solidFill>
                <a:ea typeface="Segoe UI" panose="020B0502040204020203" pitchFamily="34" charset="0"/>
                <a:cs typeface="Segoe UI" panose="020B0502040204020203" pitchFamily="34" charset="0"/>
              </a:rPr>
              <a:t> </a:t>
            </a:r>
            <a:r>
              <a:rPr lang="en-US" sz="3400" i="1" dirty="0" err="1" smtClean="0">
                <a:solidFill>
                  <a:srgbClr val="0070C0"/>
                </a:solidFill>
                <a:ea typeface="Segoe UI" panose="020B0502040204020203" pitchFamily="34" charset="0"/>
                <a:cs typeface="Segoe UI" panose="020B0502040204020203" pitchFamily="34" charset="0"/>
              </a:rPr>
              <a:t>là</a:t>
            </a:r>
            <a:r>
              <a:rPr lang="en-US" sz="3400" i="1" dirty="0" smtClean="0">
                <a:solidFill>
                  <a:srgbClr val="0070C0"/>
                </a:solidFill>
                <a:ea typeface="Segoe UI" panose="020B0502040204020203" pitchFamily="34" charset="0"/>
                <a:cs typeface="Segoe UI" panose="020B0502040204020203" pitchFamily="34" charset="0"/>
              </a:rPr>
              <a:t> </a:t>
            </a:r>
            <a:r>
              <a:rPr lang="en-US" sz="3400" i="1" dirty="0" err="1" smtClean="0">
                <a:solidFill>
                  <a:srgbClr val="0070C0"/>
                </a:solidFill>
                <a:ea typeface="Segoe UI" panose="020B0502040204020203" pitchFamily="34" charset="0"/>
                <a:cs typeface="Segoe UI" panose="020B0502040204020203" pitchFamily="34" charset="0"/>
              </a:rPr>
              <a:t>các</a:t>
            </a:r>
            <a:r>
              <a:rPr lang="en-US" sz="3400" i="1" dirty="0" smtClean="0">
                <a:solidFill>
                  <a:srgbClr val="0070C0"/>
                </a:solidFill>
                <a:ea typeface="Segoe UI" panose="020B0502040204020203" pitchFamily="34" charset="0"/>
                <a:cs typeface="Segoe UI" panose="020B0502040204020203" pitchFamily="34" charset="0"/>
              </a:rPr>
              <a:t> </a:t>
            </a:r>
            <a:r>
              <a:rPr lang="en-US" sz="3400" i="1" dirty="0" err="1" smtClean="0">
                <a:solidFill>
                  <a:srgbClr val="0070C0"/>
                </a:solidFill>
                <a:ea typeface="Segoe UI" panose="020B0502040204020203" pitchFamily="34" charset="0"/>
                <a:cs typeface="Segoe UI" panose="020B0502040204020203" pitchFamily="34" charset="0"/>
              </a:rPr>
              <a:t>yếu</a:t>
            </a:r>
            <a:r>
              <a:rPr lang="en-US" sz="3400" i="1" dirty="0" smtClean="0">
                <a:solidFill>
                  <a:srgbClr val="0070C0"/>
                </a:solidFill>
                <a:ea typeface="Segoe UI" panose="020B0502040204020203" pitchFamily="34" charset="0"/>
                <a:cs typeface="Segoe UI" panose="020B0502040204020203" pitchFamily="34" charset="0"/>
              </a:rPr>
              <a:t> </a:t>
            </a:r>
            <a:r>
              <a:rPr lang="en-US" sz="3400" i="1" dirty="0" err="1" smtClean="0">
                <a:solidFill>
                  <a:srgbClr val="0070C0"/>
                </a:solidFill>
                <a:ea typeface="Segoe UI" panose="020B0502040204020203" pitchFamily="34" charset="0"/>
                <a:cs typeface="Segoe UI" panose="020B0502040204020203" pitchFamily="34" charset="0"/>
              </a:rPr>
              <a:t>tố</a:t>
            </a:r>
            <a:r>
              <a:rPr lang="en-US" sz="3400" i="1" dirty="0" smtClean="0">
                <a:solidFill>
                  <a:srgbClr val="0070C0"/>
                </a:solidFill>
                <a:ea typeface="Segoe UI" panose="020B0502040204020203" pitchFamily="34" charset="0"/>
                <a:cs typeface="Segoe UI" panose="020B0502040204020203" pitchFamily="34" charset="0"/>
              </a:rPr>
              <a:t> </a:t>
            </a:r>
            <a:r>
              <a:rPr lang="en-US" sz="3400" i="1" dirty="0" err="1" smtClean="0">
                <a:solidFill>
                  <a:srgbClr val="0070C0"/>
                </a:solidFill>
                <a:ea typeface="Segoe UI" panose="020B0502040204020203" pitchFamily="34" charset="0"/>
                <a:cs typeface="Segoe UI" panose="020B0502040204020203" pitchFamily="34" charset="0"/>
              </a:rPr>
              <a:t>đang</a:t>
            </a:r>
            <a:r>
              <a:rPr lang="en-US" sz="3400" i="1" dirty="0" smtClean="0">
                <a:solidFill>
                  <a:srgbClr val="0070C0"/>
                </a:solidFill>
                <a:ea typeface="Segoe UI" panose="020B0502040204020203" pitchFamily="34" charset="0"/>
                <a:cs typeface="Segoe UI" panose="020B0502040204020203" pitchFamily="34" charset="0"/>
              </a:rPr>
              <a:t> </a:t>
            </a:r>
            <a:r>
              <a:rPr lang="en-US" sz="3400" i="1" dirty="0" err="1" smtClean="0">
                <a:solidFill>
                  <a:srgbClr val="0070C0"/>
                </a:solidFill>
                <a:ea typeface="Segoe UI" panose="020B0502040204020203" pitchFamily="34" charset="0"/>
                <a:cs typeface="Segoe UI" panose="020B0502040204020203" pitchFamily="34" charset="0"/>
              </a:rPr>
              <a:t>được</a:t>
            </a:r>
            <a:r>
              <a:rPr lang="en-US" sz="3400" i="1" dirty="0" smtClean="0">
                <a:solidFill>
                  <a:srgbClr val="0070C0"/>
                </a:solidFill>
                <a:ea typeface="Segoe UI" panose="020B0502040204020203" pitchFamily="34" charset="0"/>
                <a:cs typeface="Segoe UI" panose="020B0502040204020203" pitchFamily="34" charset="0"/>
              </a:rPr>
              <a:t> </a:t>
            </a:r>
            <a:r>
              <a:rPr lang="en-US" sz="3400" i="1" dirty="0" err="1" smtClean="0">
                <a:solidFill>
                  <a:srgbClr val="0070C0"/>
                </a:solidFill>
                <a:ea typeface="Segoe UI" panose="020B0502040204020203" pitchFamily="34" charset="0"/>
                <a:cs typeface="Segoe UI" panose="020B0502040204020203" pitchFamily="34" charset="0"/>
              </a:rPr>
              <a:t>khách</a:t>
            </a:r>
            <a:r>
              <a:rPr lang="en-US" sz="3400" i="1" dirty="0" smtClean="0">
                <a:solidFill>
                  <a:srgbClr val="0070C0"/>
                </a:solidFill>
                <a:ea typeface="Segoe UI" panose="020B0502040204020203" pitchFamily="34" charset="0"/>
                <a:cs typeface="Segoe UI" panose="020B0502040204020203" pitchFamily="34" charset="0"/>
              </a:rPr>
              <a:t> DL “</a:t>
            </a:r>
            <a:r>
              <a:rPr lang="en-US" sz="3400" i="1" dirty="0" err="1" smtClean="0">
                <a:solidFill>
                  <a:srgbClr val="0070C0"/>
                </a:solidFill>
                <a:ea typeface="Segoe UI" panose="020B0502040204020203" pitchFamily="34" charset="0"/>
                <a:cs typeface="Segoe UI" panose="020B0502040204020203" pitchFamily="34" charset="0"/>
              </a:rPr>
              <a:t>chê</a:t>
            </a:r>
            <a:r>
              <a:rPr lang="en-US" sz="3400" i="1" dirty="0" smtClean="0">
                <a:solidFill>
                  <a:srgbClr val="0070C0"/>
                </a:solidFill>
                <a:ea typeface="Segoe UI" panose="020B0502040204020203" pitchFamily="34" charset="0"/>
                <a:cs typeface="Segoe UI" panose="020B0502040204020203" pitchFamily="34" charset="0"/>
              </a:rPr>
              <a:t>” </a:t>
            </a:r>
            <a:r>
              <a:rPr lang="en-US" sz="3400" i="1" dirty="0" err="1" smtClean="0">
                <a:solidFill>
                  <a:srgbClr val="0070C0"/>
                </a:solidFill>
                <a:ea typeface="Segoe UI" panose="020B0502040204020203" pitchFamily="34" charset="0"/>
                <a:cs typeface="Segoe UI" panose="020B0502040204020203" pitchFamily="34" charset="0"/>
              </a:rPr>
              <a:t>nhiều</a:t>
            </a:r>
            <a:r>
              <a:rPr lang="en-US" sz="3400" i="1" dirty="0" smtClean="0">
                <a:solidFill>
                  <a:srgbClr val="0070C0"/>
                </a:solidFill>
                <a:ea typeface="Segoe UI" panose="020B0502040204020203" pitchFamily="34" charset="0"/>
                <a:cs typeface="Segoe UI" panose="020B0502040204020203" pitchFamily="34" charset="0"/>
              </a:rPr>
              <a:t> </a:t>
            </a:r>
            <a:r>
              <a:rPr lang="en-US" sz="3400" i="1" dirty="0" err="1" smtClean="0">
                <a:solidFill>
                  <a:srgbClr val="0070C0"/>
                </a:solidFill>
                <a:ea typeface="Segoe UI" panose="020B0502040204020203" pitchFamily="34" charset="0"/>
                <a:cs typeface="Segoe UI" panose="020B0502040204020203" pitchFamily="34" charset="0"/>
              </a:rPr>
              <a:t>nhất</a:t>
            </a:r>
            <a:r>
              <a:rPr lang="en-US" sz="3400" i="1" dirty="0" smtClean="0">
                <a:solidFill>
                  <a:srgbClr val="0070C0"/>
                </a:solidFill>
                <a:ea typeface="Segoe UI" panose="020B0502040204020203" pitchFamily="34" charset="0"/>
                <a:cs typeface="Segoe UI" panose="020B0502040204020203" pitchFamily="34" charset="0"/>
              </a:rPr>
              <a:t> </a:t>
            </a:r>
            <a:r>
              <a:rPr lang="en-US" sz="3400" i="1" dirty="0" err="1" smtClean="0">
                <a:solidFill>
                  <a:srgbClr val="0070C0"/>
                </a:solidFill>
                <a:ea typeface="Segoe UI" panose="020B0502040204020203" pitchFamily="34" charset="0"/>
                <a:cs typeface="Segoe UI" panose="020B0502040204020203" pitchFamily="34" charset="0"/>
              </a:rPr>
              <a:t>là</a:t>
            </a:r>
            <a:r>
              <a:rPr lang="en-US" sz="3400" i="1" dirty="0" smtClean="0">
                <a:solidFill>
                  <a:srgbClr val="0070C0"/>
                </a:solidFill>
                <a:ea typeface="Segoe UI" panose="020B0502040204020203" pitchFamily="34" charset="0"/>
                <a:cs typeface="Segoe UI" panose="020B0502040204020203" pitchFamily="34" charset="0"/>
              </a:rPr>
              <a:t>: </a:t>
            </a:r>
            <a:r>
              <a:rPr lang="en-US" sz="3400" i="1" dirty="0" err="1" smtClean="0">
                <a:solidFill>
                  <a:srgbClr val="0070C0"/>
                </a:solidFill>
                <a:ea typeface="Segoe UI" panose="020B0502040204020203" pitchFamily="34" charset="0"/>
                <a:cs typeface="Segoe UI" panose="020B0502040204020203" pitchFamily="34" charset="0"/>
              </a:rPr>
              <a:t>H.Thống</a:t>
            </a:r>
            <a:r>
              <a:rPr lang="en-US" sz="3400" i="1" dirty="0" smtClean="0">
                <a:solidFill>
                  <a:srgbClr val="0070C0"/>
                </a:solidFill>
                <a:ea typeface="Segoe UI" panose="020B0502040204020203" pitchFamily="34" charset="0"/>
                <a:cs typeface="Segoe UI" panose="020B0502040204020203" pitchFamily="34" charset="0"/>
              </a:rPr>
              <a:t> </a:t>
            </a:r>
            <a:r>
              <a:rPr lang="en-US" sz="3400" i="1" dirty="0" err="1" smtClean="0">
                <a:solidFill>
                  <a:srgbClr val="0070C0"/>
                </a:solidFill>
                <a:ea typeface="Segoe UI" panose="020B0502040204020203" pitchFamily="34" charset="0"/>
                <a:cs typeface="Segoe UI" panose="020B0502040204020203" pitchFamily="34" charset="0"/>
              </a:rPr>
              <a:t>khách</a:t>
            </a:r>
            <a:r>
              <a:rPr lang="en-US" sz="3400" i="1" dirty="0" smtClean="0">
                <a:solidFill>
                  <a:srgbClr val="0070C0"/>
                </a:solidFill>
                <a:ea typeface="Segoe UI" panose="020B0502040204020203" pitchFamily="34" charset="0"/>
                <a:cs typeface="Segoe UI" panose="020B0502040204020203" pitchFamily="34" charset="0"/>
              </a:rPr>
              <a:t> </a:t>
            </a:r>
            <a:r>
              <a:rPr lang="en-US" sz="3400" i="1" dirty="0" err="1" smtClean="0">
                <a:solidFill>
                  <a:srgbClr val="0070C0"/>
                </a:solidFill>
                <a:ea typeface="Segoe UI" panose="020B0502040204020203" pitchFamily="34" charset="0"/>
                <a:cs typeface="Segoe UI" panose="020B0502040204020203" pitchFamily="34" charset="0"/>
              </a:rPr>
              <a:t>sạn</a:t>
            </a:r>
            <a:r>
              <a:rPr lang="en-US" sz="3400" i="1" dirty="0" smtClean="0">
                <a:solidFill>
                  <a:srgbClr val="0070C0"/>
                </a:solidFill>
                <a:ea typeface="Segoe UI" panose="020B0502040204020203" pitchFamily="34" charset="0"/>
                <a:cs typeface="Segoe UI" panose="020B0502040204020203" pitchFamily="34" charset="0"/>
              </a:rPr>
              <a:t>, </a:t>
            </a:r>
            <a:r>
              <a:rPr lang="en-US" sz="3400" i="1" dirty="0" err="1" smtClean="0">
                <a:solidFill>
                  <a:srgbClr val="0070C0"/>
                </a:solidFill>
                <a:ea typeface="Segoe UI" panose="020B0502040204020203" pitchFamily="34" charset="0"/>
                <a:cs typeface="Segoe UI" panose="020B0502040204020203" pitchFamily="34" charset="0"/>
              </a:rPr>
              <a:t>nhà</a:t>
            </a:r>
            <a:r>
              <a:rPr lang="en-US" sz="3400" i="1" dirty="0" smtClean="0">
                <a:solidFill>
                  <a:srgbClr val="0070C0"/>
                </a:solidFill>
                <a:ea typeface="Segoe UI" panose="020B0502040204020203" pitchFamily="34" charset="0"/>
                <a:cs typeface="Segoe UI" panose="020B0502040204020203" pitchFamily="34" charset="0"/>
              </a:rPr>
              <a:t> </a:t>
            </a:r>
            <a:r>
              <a:rPr lang="en-US" sz="3400" i="1" dirty="0" err="1" smtClean="0">
                <a:solidFill>
                  <a:srgbClr val="0070C0"/>
                </a:solidFill>
                <a:ea typeface="Segoe UI" panose="020B0502040204020203" pitchFamily="34" charset="0"/>
                <a:cs typeface="Segoe UI" panose="020B0502040204020203" pitchFamily="34" charset="0"/>
              </a:rPr>
              <a:t>nghỉ</a:t>
            </a:r>
            <a:r>
              <a:rPr lang="en-US" sz="3400" i="1" dirty="0" smtClean="0">
                <a:solidFill>
                  <a:srgbClr val="0070C0"/>
                </a:solidFill>
                <a:ea typeface="Segoe UI" panose="020B0502040204020203" pitchFamily="34" charset="0"/>
                <a:cs typeface="Segoe UI" panose="020B0502040204020203" pitchFamily="34" charset="0"/>
              </a:rPr>
              <a:t> </a:t>
            </a:r>
            <a:r>
              <a:rPr lang="en-US" sz="3400" i="1" dirty="0" err="1" smtClean="0">
                <a:solidFill>
                  <a:srgbClr val="0070C0"/>
                </a:solidFill>
                <a:ea typeface="Segoe UI" panose="020B0502040204020203" pitchFamily="34" charset="0"/>
                <a:cs typeface="Segoe UI" panose="020B0502040204020203" pitchFamily="34" charset="0"/>
              </a:rPr>
              <a:t>lưu</a:t>
            </a:r>
            <a:r>
              <a:rPr lang="en-US" sz="3400" i="1" dirty="0" smtClean="0">
                <a:solidFill>
                  <a:srgbClr val="0070C0"/>
                </a:solidFill>
                <a:ea typeface="Segoe UI" panose="020B0502040204020203" pitchFamily="34" charset="0"/>
                <a:cs typeface="Segoe UI" panose="020B0502040204020203" pitchFamily="34" charset="0"/>
              </a:rPr>
              <a:t> </a:t>
            </a:r>
            <a:r>
              <a:rPr lang="en-US" sz="3400" i="1" dirty="0" err="1" smtClean="0">
                <a:solidFill>
                  <a:srgbClr val="0070C0"/>
                </a:solidFill>
                <a:ea typeface="Segoe UI" panose="020B0502040204020203" pitchFamily="34" charset="0"/>
                <a:cs typeface="Segoe UI" panose="020B0502040204020203" pitchFamily="34" charset="0"/>
              </a:rPr>
              <a:t>trú</a:t>
            </a:r>
            <a:r>
              <a:rPr lang="en-US" sz="3400" i="1" dirty="0" smtClean="0">
                <a:solidFill>
                  <a:srgbClr val="0070C0"/>
                </a:solidFill>
                <a:ea typeface="Segoe UI" panose="020B0502040204020203" pitchFamily="34" charset="0"/>
                <a:cs typeface="Segoe UI" panose="020B0502040204020203" pitchFamily="34" charset="0"/>
              </a:rPr>
              <a:t>, </a:t>
            </a:r>
            <a:r>
              <a:rPr lang="en-US" sz="3400" i="1" dirty="0" err="1" smtClean="0">
                <a:solidFill>
                  <a:srgbClr val="0070C0"/>
                </a:solidFill>
                <a:ea typeface="Segoe UI" panose="020B0502040204020203" pitchFamily="34" charset="0"/>
                <a:cs typeface="Segoe UI" panose="020B0502040204020203" pitchFamily="34" charset="0"/>
              </a:rPr>
              <a:t>Vệ</a:t>
            </a:r>
            <a:r>
              <a:rPr lang="en-US" sz="3400" i="1" dirty="0" smtClean="0">
                <a:solidFill>
                  <a:srgbClr val="0070C0"/>
                </a:solidFill>
                <a:ea typeface="Segoe UI" panose="020B0502040204020203" pitchFamily="34" charset="0"/>
                <a:cs typeface="Segoe UI" panose="020B0502040204020203" pitchFamily="34" charset="0"/>
              </a:rPr>
              <a:t> </a:t>
            </a:r>
            <a:r>
              <a:rPr lang="en-US" sz="3400" i="1" dirty="0" err="1" smtClean="0">
                <a:solidFill>
                  <a:srgbClr val="0070C0"/>
                </a:solidFill>
                <a:ea typeface="Segoe UI" panose="020B0502040204020203" pitchFamily="34" charset="0"/>
                <a:cs typeface="Segoe UI" panose="020B0502040204020203" pitchFamily="34" charset="0"/>
              </a:rPr>
              <a:t>sinh</a:t>
            </a:r>
            <a:r>
              <a:rPr lang="en-US" sz="3400" i="1" dirty="0" smtClean="0">
                <a:solidFill>
                  <a:srgbClr val="0070C0"/>
                </a:solidFill>
                <a:ea typeface="Segoe UI" panose="020B0502040204020203" pitchFamily="34" charset="0"/>
                <a:cs typeface="Segoe UI" panose="020B0502040204020203" pitchFamily="34" charset="0"/>
              </a:rPr>
              <a:t> </a:t>
            </a:r>
            <a:r>
              <a:rPr lang="en-US" sz="3400" i="1" dirty="0" err="1" smtClean="0">
                <a:solidFill>
                  <a:srgbClr val="0070C0"/>
                </a:solidFill>
                <a:ea typeface="Segoe UI" panose="020B0502040204020203" pitchFamily="34" charset="0"/>
                <a:cs typeface="Segoe UI" panose="020B0502040204020203" pitchFamily="34" charset="0"/>
              </a:rPr>
              <a:t>môi</a:t>
            </a:r>
            <a:r>
              <a:rPr lang="en-US" sz="3400" i="1" dirty="0" smtClean="0">
                <a:solidFill>
                  <a:srgbClr val="0070C0"/>
                </a:solidFill>
                <a:ea typeface="Segoe UI" panose="020B0502040204020203" pitchFamily="34" charset="0"/>
                <a:cs typeface="Segoe UI" panose="020B0502040204020203" pitchFamily="34" charset="0"/>
              </a:rPr>
              <a:t> </a:t>
            </a:r>
            <a:r>
              <a:rPr lang="en-US" sz="3400" i="1" dirty="0" err="1" smtClean="0">
                <a:solidFill>
                  <a:srgbClr val="0070C0"/>
                </a:solidFill>
                <a:ea typeface="Segoe UI" panose="020B0502040204020203" pitchFamily="34" charset="0"/>
                <a:cs typeface="Segoe UI" panose="020B0502040204020203" pitchFamily="34" charset="0"/>
              </a:rPr>
              <a:t>trường</a:t>
            </a:r>
            <a:r>
              <a:rPr lang="en-US" sz="3400" i="1" dirty="0" smtClean="0">
                <a:solidFill>
                  <a:srgbClr val="0070C0"/>
                </a:solidFill>
                <a:ea typeface="Segoe UI" panose="020B0502040204020203" pitchFamily="34" charset="0"/>
                <a:cs typeface="Segoe UI" panose="020B0502040204020203" pitchFamily="34" charset="0"/>
              </a:rPr>
              <a:t> </a:t>
            </a:r>
            <a:r>
              <a:rPr lang="en-US" sz="3400" i="1" dirty="0" err="1" smtClean="0">
                <a:solidFill>
                  <a:srgbClr val="0070C0"/>
                </a:solidFill>
                <a:ea typeface="Segoe UI" panose="020B0502040204020203" pitchFamily="34" charset="0"/>
                <a:cs typeface="Segoe UI" panose="020B0502040204020203" pitchFamily="34" charset="0"/>
              </a:rPr>
              <a:t>tại</a:t>
            </a:r>
            <a:r>
              <a:rPr lang="en-US" sz="3400" i="1" dirty="0" smtClean="0">
                <a:solidFill>
                  <a:srgbClr val="0070C0"/>
                </a:solidFill>
                <a:ea typeface="Segoe UI" panose="020B0502040204020203" pitchFamily="34" charset="0"/>
                <a:cs typeface="Segoe UI" panose="020B0502040204020203" pitchFamily="34" charset="0"/>
              </a:rPr>
              <a:t> </a:t>
            </a:r>
            <a:r>
              <a:rPr lang="en-US" sz="3400" i="1" dirty="0" err="1" smtClean="0">
                <a:solidFill>
                  <a:srgbClr val="0070C0"/>
                </a:solidFill>
                <a:ea typeface="Segoe UI" panose="020B0502040204020203" pitchFamily="34" charset="0"/>
                <a:cs typeface="Segoe UI" panose="020B0502040204020203" pitchFamily="34" charset="0"/>
              </a:rPr>
              <a:t>điểm</a:t>
            </a:r>
            <a:r>
              <a:rPr lang="en-US" sz="3400" i="1" dirty="0" smtClean="0">
                <a:solidFill>
                  <a:srgbClr val="0070C0"/>
                </a:solidFill>
                <a:ea typeface="Segoe UI" panose="020B0502040204020203" pitchFamily="34" charset="0"/>
                <a:cs typeface="Segoe UI" panose="020B0502040204020203" pitchFamily="34" charset="0"/>
              </a:rPr>
              <a:t> </a:t>
            </a:r>
            <a:r>
              <a:rPr lang="en-US" sz="3400" i="1" dirty="0" err="1" smtClean="0">
                <a:solidFill>
                  <a:srgbClr val="0070C0"/>
                </a:solidFill>
                <a:ea typeface="Segoe UI" panose="020B0502040204020203" pitchFamily="34" charset="0"/>
                <a:cs typeface="Segoe UI" panose="020B0502040204020203" pitchFamily="34" charset="0"/>
              </a:rPr>
              <a:t>đến</a:t>
            </a:r>
            <a:r>
              <a:rPr lang="en-US" sz="3400" i="1" dirty="0" smtClean="0">
                <a:solidFill>
                  <a:srgbClr val="0070C0"/>
                </a:solidFill>
                <a:ea typeface="Segoe UI" panose="020B0502040204020203" pitchFamily="34" charset="0"/>
                <a:cs typeface="Segoe UI" panose="020B0502040204020203" pitchFamily="34" charset="0"/>
              </a:rPr>
              <a:t>, HT </a:t>
            </a:r>
            <a:r>
              <a:rPr lang="en-US" sz="3400" i="1" dirty="0" err="1" smtClean="0">
                <a:solidFill>
                  <a:srgbClr val="0070C0"/>
                </a:solidFill>
                <a:ea typeface="Segoe UI" panose="020B0502040204020203" pitchFamily="34" charset="0"/>
                <a:cs typeface="Segoe UI" panose="020B0502040204020203" pitchFamily="34" charset="0"/>
              </a:rPr>
              <a:t>giao</a:t>
            </a:r>
            <a:r>
              <a:rPr lang="en-US" sz="3400" i="1" dirty="0" smtClean="0">
                <a:solidFill>
                  <a:srgbClr val="0070C0"/>
                </a:solidFill>
                <a:ea typeface="Segoe UI" panose="020B0502040204020203" pitchFamily="34" charset="0"/>
                <a:cs typeface="Segoe UI" panose="020B0502040204020203" pitchFamily="34" charset="0"/>
              </a:rPr>
              <a:t> </a:t>
            </a:r>
            <a:r>
              <a:rPr lang="en-US" sz="3400" i="1" dirty="0" err="1" smtClean="0">
                <a:solidFill>
                  <a:srgbClr val="0070C0"/>
                </a:solidFill>
                <a:ea typeface="Segoe UI" panose="020B0502040204020203" pitchFamily="34" charset="0"/>
                <a:cs typeface="Segoe UI" panose="020B0502040204020203" pitchFamily="34" charset="0"/>
              </a:rPr>
              <a:t>thông</a:t>
            </a:r>
            <a:r>
              <a:rPr lang="en-US" sz="3400" i="1" dirty="0" smtClean="0">
                <a:solidFill>
                  <a:srgbClr val="0070C0"/>
                </a:solidFill>
                <a:ea typeface="Segoe UI" panose="020B0502040204020203" pitchFamily="34" charset="0"/>
                <a:cs typeface="Segoe UI" panose="020B0502040204020203" pitchFamily="34" charset="0"/>
              </a:rPr>
              <a:t> </a:t>
            </a:r>
            <a:r>
              <a:rPr lang="en-US" sz="3400" i="1" dirty="0" err="1" smtClean="0">
                <a:solidFill>
                  <a:srgbClr val="0070C0"/>
                </a:solidFill>
                <a:ea typeface="Segoe UI" panose="020B0502040204020203" pitchFamily="34" charset="0"/>
                <a:cs typeface="Segoe UI" panose="020B0502040204020203" pitchFamily="34" charset="0"/>
              </a:rPr>
              <a:t>và</a:t>
            </a:r>
            <a:r>
              <a:rPr lang="en-US" sz="3400" i="1" dirty="0" smtClean="0">
                <a:solidFill>
                  <a:srgbClr val="0070C0"/>
                </a:solidFill>
                <a:ea typeface="Segoe UI" panose="020B0502040204020203" pitchFamily="34" charset="0"/>
                <a:cs typeface="Segoe UI" panose="020B0502040204020203" pitchFamily="34" charset="0"/>
              </a:rPr>
              <a:t> HT Y </a:t>
            </a:r>
            <a:r>
              <a:rPr lang="en-US" sz="3400" i="1" dirty="0" err="1" smtClean="0">
                <a:solidFill>
                  <a:srgbClr val="0070C0"/>
                </a:solidFill>
                <a:ea typeface="Segoe UI" panose="020B0502040204020203" pitchFamily="34" charset="0"/>
                <a:cs typeface="Segoe UI" panose="020B0502040204020203" pitchFamily="34" charset="0"/>
              </a:rPr>
              <a:t>tế</a:t>
            </a:r>
            <a:r>
              <a:rPr lang="en-US" sz="3400" i="1" dirty="0" smtClean="0">
                <a:solidFill>
                  <a:srgbClr val="0070C0"/>
                </a:solidFill>
                <a:ea typeface="Segoe UI" panose="020B0502040204020203" pitchFamily="34" charset="0"/>
                <a:cs typeface="Segoe UI" panose="020B0502040204020203" pitchFamily="34" charset="0"/>
              </a:rPr>
              <a:t>, </a:t>
            </a:r>
            <a:r>
              <a:rPr lang="en-US" sz="3400" i="1" dirty="0" err="1" smtClean="0">
                <a:solidFill>
                  <a:srgbClr val="0070C0"/>
                </a:solidFill>
                <a:ea typeface="Segoe UI" panose="020B0502040204020203" pitchFamily="34" charset="0"/>
                <a:cs typeface="Segoe UI" panose="020B0502040204020203" pitchFamily="34" charset="0"/>
              </a:rPr>
              <a:t>chốt</a:t>
            </a:r>
            <a:r>
              <a:rPr lang="en-US" sz="3400" i="1" dirty="0" smtClean="0">
                <a:solidFill>
                  <a:srgbClr val="0070C0"/>
                </a:solidFill>
                <a:ea typeface="Segoe UI" panose="020B0502040204020203" pitchFamily="34" charset="0"/>
                <a:cs typeface="Segoe UI" panose="020B0502040204020203" pitchFamily="34" charset="0"/>
              </a:rPr>
              <a:t> </a:t>
            </a:r>
            <a:r>
              <a:rPr lang="en-US" sz="3400" i="1" dirty="0" err="1" smtClean="0">
                <a:solidFill>
                  <a:srgbClr val="0070C0"/>
                </a:solidFill>
                <a:ea typeface="Segoe UI" panose="020B0502040204020203" pitchFamily="34" charset="0"/>
                <a:cs typeface="Segoe UI" panose="020B0502040204020203" pitchFamily="34" charset="0"/>
              </a:rPr>
              <a:t>sơ</a:t>
            </a:r>
            <a:r>
              <a:rPr lang="en-US" sz="3400" i="1" dirty="0" smtClean="0">
                <a:solidFill>
                  <a:srgbClr val="0070C0"/>
                </a:solidFill>
                <a:ea typeface="Segoe UI" panose="020B0502040204020203" pitchFamily="34" charset="0"/>
                <a:cs typeface="Segoe UI" panose="020B0502040204020203" pitchFamily="34" charset="0"/>
              </a:rPr>
              <a:t> </a:t>
            </a:r>
            <a:r>
              <a:rPr lang="en-US" sz="3400" i="1" dirty="0" err="1" smtClean="0">
                <a:solidFill>
                  <a:srgbClr val="0070C0"/>
                </a:solidFill>
                <a:ea typeface="Segoe UI" panose="020B0502040204020203" pitchFamily="34" charset="0"/>
                <a:cs typeface="Segoe UI" panose="020B0502040204020203" pitchFamily="34" charset="0"/>
              </a:rPr>
              <a:t>cấp</a:t>
            </a:r>
            <a:r>
              <a:rPr lang="en-US" sz="3400" i="1" dirty="0" smtClean="0">
                <a:solidFill>
                  <a:srgbClr val="0070C0"/>
                </a:solidFill>
                <a:ea typeface="Segoe UI" panose="020B0502040204020203" pitchFamily="34" charset="0"/>
                <a:cs typeface="Segoe UI" panose="020B0502040204020203" pitchFamily="34" charset="0"/>
              </a:rPr>
              <a:t> </a:t>
            </a:r>
            <a:r>
              <a:rPr lang="en-US" sz="3400" i="1" dirty="0" err="1" smtClean="0">
                <a:solidFill>
                  <a:srgbClr val="0070C0"/>
                </a:solidFill>
                <a:ea typeface="Segoe UI" panose="020B0502040204020203" pitchFamily="34" charset="0"/>
                <a:cs typeface="Segoe UI" panose="020B0502040204020203" pitchFamily="34" charset="0"/>
              </a:rPr>
              <a:t>cứu</a:t>
            </a:r>
            <a:r>
              <a:rPr lang="en-US" sz="3400" i="1" dirty="0" smtClean="0">
                <a:solidFill>
                  <a:srgbClr val="0070C0"/>
                </a:solidFill>
                <a:ea typeface="Segoe UI" panose="020B0502040204020203" pitchFamily="34" charset="0"/>
                <a:cs typeface="Segoe UI" panose="020B0502040204020203" pitchFamily="34" charset="0"/>
              </a:rPr>
              <a:t>…</a:t>
            </a:r>
            <a:endParaRPr lang="en-US" sz="3400" i="1" dirty="0" smtClean="0">
              <a:solidFill>
                <a:srgbClr val="0070C0"/>
              </a:solidFill>
            </a:endParaRPr>
          </a:p>
          <a:p>
            <a:pPr algn="just">
              <a:lnSpc>
                <a:spcPct val="114000"/>
              </a:lnSpc>
            </a:pPr>
            <a:endParaRPr lang="en-US" sz="3000" dirty="0"/>
          </a:p>
          <a:p>
            <a:endParaRPr lang="en-US" dirty="0"/>
          </a:p>
        </p:txBody>
      </p:sp>
    </p:spTree>
    <p:extLst>
      <p:ext uri="{BB962C8B-B14F-4D97-AF65-F5344CB8AC3E}">
        <p14:creationId xmlns:p14="http://schemas.microsoft.com/office/powerpoint/2010/main" val="372757242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66336" y="1195753"/>
            <a:ext cx="10515600" cy="4783015"/>
          </a:xfrm>
        </p:spPr>
        <p:txBody>
          <a:bodyPr>
            <a:noAutofit/>
          </a:bodyPr>
          <a:lstStyle/>
          <a:p>
            <a:pPr marL="0" lvl="0" indent="0" algn="just">
              <a:buNone/>
            </a:pPr>
            <a:endParaRPr lang="en-US" sz="3300" b="1" dirty="0" smtClean="0">
              <a:solidFill>
                <a:srgbClr val="FF0000"/>
              </a:solidFill>
              <a:effectLst/>
            </a:endParaRPr>
          </a:p>
          <a:p>
            <a:pPr marL="0" lvl="0" indent="0" algn="just">
              <a:buNone/>
            </a:pPr>
            <a:endParaRPr lang="en-US" sz="3300" b="1" dirty="0">
              <a:solidFill>
                <a:srgbClr val="FF0000"/>
              </a:solidFill>
              <a:effectLst/>
            </a:endParaRPr>
          </a:p>
        </p:txBody>
      </p:sp>
      <p:sp>
        <p:nvSpPr>
          <p:cNvPr id="9" name="TextBox 8"/>
          <p:cNvSpPr txBox="1"/>
          <p:nvPr/>
        </p:nvSpPr>
        <p:spPr>
          <a:xfrm>
            <a:off x="10311619" y="2518118"/>
            <a:ext cx="281354" cy="369332"/>
          </a:xfrm>
          <a:prstGeom prst="rect">
            <a:avLst/>
          </a:prstGeom>
          <a:noFill/>
        </p:spPr>
        <p:txBody>
          <a:bodyPr wrap="square" rtlCol="0">
            <a:spAutoFit/>
          </a:bodyPr>
          <a:lstStyle/>
          <a:p>
            <a:r>
              <a:rPr lang="en-US" b="1" dirty="0" smtClean="0">
                <a:solidFill>
                  <a:schemeClr val="bg1"/>
                </a:solidFill>
              </a:rPr>
              <a:t>%</a:t>
            </a:r>
            <a:endParaRPr lang="en-US" b="1" dirty="0">
              <a:solidFill>
                <a:schemeClr val="bg1"/>
              </a:solidFill>
            </a:endParaRPr>
          </a:p>
        </p:txBody>
      </p:sp>
      <p:sp>
        <p:nvSpPr>
          <p:cNvPr id="5" name="Title 4"/>
          <p:cNvSpPr>
            <a:spLocks noGrp="1"/>
          </p:cNvSpPr>
          <p:nvPr>
            <p:ph type="title"/>
          </p:nvPr>
        </p:nvSpPr>
        <p:spPr>
          <a:xfrm>
            <a:off x="1021081" y="154744"/>
            <a:ext cx="10515600" cy="872198"/>
          </a:xfrm>
          <a:solidFill>
            <a:schemeClr val="accent1"/>
          </a:solidFill>
        </p:spPr>
        <p:txBody>
          <a:bodyPr/>
          <a:lstStyle/>
          <a:p>
            <a:r>
              <a:rPr lang="en-US" sz="3000" b="1" dirty="0" smtClean="0">
                <a:solidFill>
                  <a:schemeClr val="bg1"/>
                </a:solidFill>
              </a:rPr>
              <a:t>VI. HÀM Ý MỘT SỐ GIẢI PHÁP MARKETING ĐP NHẰM ĐẨY MẠNH THU HÚT KHÁCH DU LỊCH</a:t>
            </a:r>
            <a:endParaRPr lang="en-US" sz="3000" dirty="0">
              <a:solidFill>
                <a:schemeClr val="bg1"/>
              </a:solidFill>
            </a:endParaRPr>
          </a:p>
        </p:txBody>
      </p:sp>
      <p:sp>
        <p:nvSpPr>
          <p:cNvPr id="4" name="TextBox 3"/>
          <p:cNvSpPr txBox="1"/>
          <p:nvPr/>
        </p:nvSpPr>
        <p:spPr>
          <a:xfrm>
            <a:off x="1036320" y="1111348"/>
            <a:ext cx="11000935" cy="5843138"/>
          </a:xfrm>
          <a:prstGeom prst="rect">
            <a:avLst/>
          </a:prstGeom>
          <a:noFill/>
        </p:spPr>
        <p:txBody>
          <a:bodyPr wrap="square" rtlCol="0">
            <a:spAutoFit/>
          </a:bodyPr>
          <a:lstStyle/>
          <a:p>
            <a:pPr>
              <a:lnSpc>
                <a:spcPct val="125000"/>
              </a:lnSpc>
            </a:pPr>
            <a:r>
              <a:rPr lang="en-US" sz="3000" b="1" dirty="0" smtClean="0">
                <a:solidFill>
                  <a:srgbClr val="C00000"/>
                </a:solidFill>
              </a:rPr>
              <a:t>5.4 </a:t>
            </a:r>
            <a:r>
              <a:rPr lang="en-US" sz="3000" b="1" dirty="0" err="1" smtClean="0">
                <a:solidFill>
                  <a:srgbClr val="C00000"/>
                </a:solidFill>
              </a:rPr>
              <a:t>Giải</a:t>
            </a:r>
            <a:r>
              <a:rPr lang="en-US" sz="3000" b="1" dirty="0" smtClean="0">
                <a:solidFill>
                  <a:srgbClr val="C00000"/>
                </a:solidFill>
              </a:rPr>
              <a:t> </a:t>
            </a:r>
            <a:r>
              <a:rPr lang="en-US" sz="3000" b="1" dirty="0" err="1" smtClean="0">
                <a:solidFill>
                  <a:srgbClr val="C00000"/>
                </a:solidFill>
              </a:rPr>
              <a:t>pháp</a:t>
            </a:r>
            <a:r>
              <a:rPr lang="en-US" sz="3000" b="1" dirty="0" smtClean="0">
                <a:solidFill>
                  <a:srgbClr val="C00000"/>
                </a:solidFill>
              </a:rPr>
              <a:t> “</a:t>
            </a:r>
            <a:r>
              <a:rPr lang="en-US" sz="3000" b="1" dirty="0" err="1" smtClean="0">
                <a:solidFill>
                  <a:srgbClr val="C00000"/>
                </a:solidFill>
              </a:rPr>
              <a:t>Thông</a:t>
            </a:r>
            <a:r>
              <a:rPr lang="en-US" sz="3000" b="1" dirty="0" smtClean="0">
                <a:solidFill>
                  <a:srgbClr val="C00000"/>
                </a:solidFill>
              </a:rPr>
              <a:t> tin (</a:t>
            </a:r>
            <a:r>
              <a:rPr lang="en-US" sz="3000" b="1" dirty="0" err="1" smtClean="0">
                <a:solidFill>
                  <a:srgbClr val="C00000"/>
                </a:solidFill>
              </a:rPr>
              <a:t>truyền</a:t>
            </a:r>
            <a:r>
              <a:rPr lang="en-US" sz="3000" b="1" dirty="0" smtClean="0">
                <a:solidFill>
                  <a:srgbClr val="C00000"/>
                </a:solidFill>
              </a:rPr>
              <a:t> </a:t>
            </a:r>
            <a:r>
              <a:rPr lang="en-US" sz="3000" b="1" dirty="0" err="1" smtClean="0">
                <a:solidFill>
                  <a:srgbClr val="C00000"/>
                </a:solidFill>
              </a:rPr>
              <a:t>thông</a:t>
            </a:r>
            <a:r>
              <a:rPr lang="en-US" sz="3000" b="1" dirty="0" smtClean="0">
                <a:solidFill>
                  <a:srgbClr val="C00000"/>
                </a:solidFill>
              </a:rPr>
              <a:t>) </a:t>
            </a:r>
            <a:r>
              <a:rPr lang="en-US" sz="3000" b="1" dirty="0" err="1" smtClean="0">
                <a:solidFill>
                  <a:srgbClr val="C00000"/>
                </a:solidFill>
              </a:rPr>
              <a:t>cho</a:t>
            </a:r>
            <a:r>
              <a:rPr lang="en-US" sz="3000" b="1" dirty="0" smtClean="0">
                <a:solidFill>
                  <a:srgbClr val="C00000"/>
                </a:solidFill>
              </a:rPr>
              <a:t> </a:t>
            </a:r>
            <a:r>
              <a:rPr lang="en-US" sz="3000" b="1" dirty="0" err="1" smtClean="0">
                <a:solidFill>
                  <a:srgbClr val="C00000"/>
                </a:solidFill>
              </a:rPr>
              <a:t>khách</a:t>
            </a:r>
            <a:r>
              <a:rPr lang="en-US" sz="3000" b="1" dirty="0" smtClean="0">
                <a:solidFill>
                  <a:srgbClr val="C00000"/>
                </a:solidFill>
              </a:rPr>
              <a:t> du </a:t>
            </a:r>
            <a:r>
              <a:rPr lang="en-US" sz="3000" b="1" dirty="0" err="1" smtClean="0">
                <a:solidFill>
                  <a:srgbClr val="C00000"/>
                </a:solidFill>
              </a:rPr>
              <a:t>lịch</a:t>
            </a:r>
            <a:r>
              <a:rPr lang="en-US" sz="3000" b="1" dirty="0" smtClean="0">
                <a:solidFill>
                  <a:srgbClr val="C00000"/>
                </a:solidFill>
              </a:rPr>
              <a:t>”</a:t>
            </a:r>
          </a:p>
          <a:p>
            <a:pPr>
              <a:lnSpc>
                <a:spcPct val="125000"/>
              </a:lnSpc>
            </a:pPr>
            <a:r>
              <a:rPr lang="en-US" sz="3400" dirty="0" smtClean="0"/>
              <a:t>    </a:t>
            </a:r>
            <a:r>
              <a:rPr lang="en-US" sz="3400" dirty="0" err="1" smtClean="0"/>
              <a:t>Kết</a:t>
            </a:r>
            <a:r>
              <a:rPr lang="en-US" sz="3400" dirty="0" smtClean="0"/>
              <a:t> </a:t>
            </a:r>
            <a:r>
              <a:rPr lang="en-US" sz="3400" dirty="0" err="1" smtClean="0"/>
              <a:t>quả</a:t>
            </a:r>
            <a:r>
              <a:rPr lang="en-US" sz="3400" dirty="0" smtClean="0"/>
              <a:t> </a:t>
            </a:r>
            <a:r>
              <a:rPr lang="en-US" sz="3400" dirty="0" err="1" smtClean="0"/>
              <a:t>khảo</a:t>
            </a:r>
            <a:r>
              <a:rPr lang="en-US" sz="3400" dirty="0" smtClean="0"/>
              <a:t> </a:t>
            </a:r>
            <a:r>
              <a:rPr lang="en-US" sz="3400" dirty="0" err="1" smtClean="0"/>
              <a:t>sát</a:t>
            </a:r>
            <a:r>
              <a:rPr lang="en-US" sz="3400" dirty="0" smtClean="0"/>
              <a:t> </a:t>
            </a:r>
            <a:r>
              <a:rPr lang="en-US" sz="3400" dirty="0" err="1" smtClean="0"/>
              <a:t>cũng</a:t>
            </a:r>
            <a:r>
              <a:rPr lang="en-US" sz="3400" dirty="0" smtClean="0"/>
              <a:t> </a:t>
            </a:r>
            <a:r>
              <a:rPr lang="en-US" sz="3400" dirty="0" err="1" smtClean="0"/>
              <a:t>cho</a:t>
            </a:r>
            <a:r>
              <a:rPr lang="en-US" sz="3400" dirty="0" smtClean="0"/>
              <a:t> </a:t>
            </a:r>
            <a:r>
              <a:rPr lang="en-US" sz="3400" dirty="0" err="1" smtClean="0"/>
              <a:t>thấy</a:t>
            </a:r>
            <a:r>
              <a:rPr lang="en-US" sz="3400" dirty="0" smtClean="0"/>
              <a:t>, </a:t>
            </a:r>
            <a:r>
              <a:rPr lang="en-US" sz="3400" dirty="0" err="1" smtClean="0"/>
              <a:t>công</a:t>
            </a:r>
            <a:r>
              <a:rPr lang="en-US" sz="3400" dirty="0" smtClean="0"/>
              <a:t> </a:t>
            </a:r>
            <a:r>
              <a:rPr lang="en-US" sz="3400" dirty="0" err="1" smtClean="0"/>
              <a:t>tác</a:t>
            </a:r>
            <a:r>
              <a:rPr lang="en-US" sz="3400" dirty="0" smtClean="0"/>
              <a:t> </a:t>
            </a:r>
            <a:r>
              <a:rPr lang="en-US" sz="3400" dirty="0" err="1" smtClean="0"/>
              <a:t>thông</a:t>
            </a:r>
            <a:r>
              <a:rPr lang="en-US" sz="3400" dirty="0" smtClean="0"/>
              <a:t> tin, </a:t>
            </a:r>
            <a:r>
              <a:rPr lang="en-US" sz="3400" dirty="0" err="1" smtClean="0"/>
              <a:t>quảng</a:t>
            </a:r>
            <a:r>
              <a:rPr lang="en-US" sz="3400" dirty="0" smtClean="0"/>
              <a:t> </a:t>
            </a:r>
            <a:r>
              <a:rPr lang="en-US" sz="3400" dirty="0" err="1" smtClean="0"/>
              <a:t>bá</a:t>
            </a:r>
            <a:r>
              <a:rPr lang="en-US" sz="3400" dirty="0" smtClean="0"/>
              <a:t> du </a:t>
            </a:r>
            <a:r>
              <a:rPr lang="en-US" sz="3400" dirty="0" err="1" smtClean="0"/>
              <a:t>du</a:t>
            </a:r>
            <a:r>
              <a:rPr lang="en-US" sz="3400" dirty="0" smtClean="0"/>
              <a:t> </a:t>
            </a:r>
            <a:r>
              <a:rPr lang="en-US" sz="3400" dirty="0" err="1" smtClean="0"/>
              <a:t>lịch</a:t>
            </a:r>
            <a:r>
              <a:rPr lang="en-US" sz="3400" dirty="0" smtClean="0"/>
              <a:t> </a:t>
            </a:r>
            <a:r>
              <a:rPr lang="en-US" sz="3400" dirty="0" err="1" smtClean="0"/>
              <a:t>của</a:t>
            </a:r>
            <a:r>
              <a:rPr lang="en-US" sz="3400" dirty="0" smtClean="0"/>
              <a:t> </a:t>
            </a:r>
            <a:r>
              <a:rPr lang="en-US" sz="3400" dirty="0" err="1" smtClean="0"/>
              <a:t>Đăk</a:t>
            </a:r>
            <a:r>
              <a:rPr lang="en-US" sz="3400" dirty="0" smtClean="0"/>
              <a:t> </a:t>
            </a:r>
            <a:r>
              <a:rPr lang="en-US" sz="3400" dirty="0" err="1" smtClean="0"/>
              <a:t>Nông</a:t>
            </a:r>
            <a:r>
              <a:rPr lang="en-US" sz="3400" dirty="0" smtClean="0"/>
              <a:t> </a:t>
            </a:r>
            <a:r>
              <a:rPr lang="en-US" sz="3400" dirty="0" err="1" smtClean="0"/>
              <a:t>cũng</a:t>
            </a:r>
            <a:r>
              <a:rPr lang="en-US" sz="3400" dirty="0" smtClean="0"/>
              <a:t> </a:t>
            </a:r>
            <a:r>
              <a:rPr lang="en-US" sz="3400" dirty="0" err="1" smtClean="0"/>
              <a:t>còn</a:t>
            </a:r>
            <a:r>
              <a:rPr lang="en-US" sz="3400" dirty="0" smtClean="0"/>
              <a:t> </a:t>
            </a:r>
            <a:r>
              <a:rPr lang="en-US" sz="3400" dirty="0" err="1" smtClean="0"/>
              <a:t>nhiều</a:t>
            </a:r>
            <a:r>
              <a:rPr lang="en-US" sz="3400" dirty="0" smtClean="0"/>
              <a:t> </a:t>
            </a:r>
            <a:r>
              <a:rPr lang="en-US" sz="3400" dirty="0" err="1" smtClean="0"/>
              <a:t>hạn</a:t>
            </a:r>
            <a:r>
              <a:rPr lang="en-US" sz="3400" dirty="0" smtClean="0"/>
              <a:t> </a:t>
            </a:r>
            <a:r>
              <a:rPr lang="en-US" sz="3400" dirty="0" err="1" smtClean="0"/>
              <a:t>chế</a:t>
            </a:r>
            <a:r>
              <a:rPr lang="en-US" sz="3400" dirty="0" smtClean="0"/>
              <a:t>. </a:t>
            </a:r>
            <a:r>
              <a:rPr lang="en-US" sz="3400" dirty="0" err="1" smtClean="0"/>
              <a:t>Đa</a:t>
            </a:r>
            <a:r>
              <a:rPr lang="en-US" sz="3400" dirty="0" smtClean="0"/>
              <a:t> </a:t>
            </a:r>
            <a:r>
              <a:rPr lang="en-US" sz="3400" dirty="0" err="1" smtClean="0"/>
              <a:t>số</a:t>
            </a:r>
            <a:r>
              <a:rPr lang="en-US" sz="3400" dirty="0" smtClean="0"/>
              <a:t> </a:t>
            </a:r>
            <a:r>
              <a:rPr lang="en-US" sz="3400" dirty="0" err="1" smtClean="0"/>
              <a:t>khách</a:t>
            </a:r>
            <a:r>
              <a:rPr lang="en-US" sz="3400" dirty="0" smtClean="0"/>
              <a:t> DL </a:t>
            </a:r>
            <a:r>
              <a:rPr lang="en-US" sz="3400" dirty="0" err="1" smtClean="0"/>
              <a:t>tiếp</a:t>
            </a:r>
            <a:r>
              <a:rPr lang="en-US" sz="3400" dirty="0" smtClean="0"/>
              <a:t> </a:t>
            </a:r>
            <a:r>
              <a:rPr lang="en-US" sz="3400" dirty="0" err="1" smtClean="0"/>
              <a:t>cận</a:t>
            </a:r>
            <a:r>
              <a:rPr lang="en-US" sz="3400" dirty="0" smtClean="0"/>
              <a:t> </a:t>
            </a:r>
            <a:r>
              <a:rPr lang="en-US" sz="3400" dirty="0" err="1" smtClean="0"/>
              <a:t>thông</a:t>
            </a:r>
            <a:r>
              <a:rPr lang="en-US" sz="3400" dirty="0" smtClean="0"/>
              <a:t> tin </a:t>
            </a:r>
            <a:r>
              <a:rPr lang="en-US" sz="3400" dirty="0" err="1" smtClean="0"/>
              <a:t>các</a:t>
            </a:r>
            <a:r>
              <a:rPr lang="en-US" sz="3400" dirty="0" smtClean="0"/>
              <a:t> </a:t>
            </a:r>
            <a:r>
              <a:rPr lang="en-US" sz="3400" dirty="0" err="1" smtClean="0"/>
              <a:t>điểm</a:t>
            </a:r>
            <a:r>
              <a:rPr lang="en-US" sz="3400" dirty="0" smtClean="0"/>
              <a:t> </a:t>
            </a:r>
            <a:r>
              <a:rPr lang="en-US" sz="3400" dirty="0" err="1" smtClean="0"/>
              <a:t>đến</a:t>
            </a:r>
            <a:r>
              <a:rPr lang="en-US" sz="3400" dirty="0" smtClean="0"/>
              <a:t> </a:t>
            </a:r>
            <a:r>
              <a:rPr lang="en-US" sz="3400" dirty="0" err="1" smtClean="0"/>
              <a:t>là</a:t>
            </a:r>
            <a:r>
              <a:rPr lang="en-US" sz="3400" dirty="0" smtClean="0"/>
              <a:t> qua </a:t>
            </a:r>
            <a:r>
              <a:rPr lang="en-US" sz="3400" dirty="0" err="1" smtClean="0"/>
              <a:t>kênh</a:t>
            </a:r>
            <a:r>
              <a:rPr lang="en-US" sz="3400" dirty="0" smtClean="0"/>
              <a:t> </a:t>
            </a:r>
            <a:r>
              <a:rPr lang="en-US" sz="3400" dirty="0" err="1" smtClean="0"/>
              <a:t>bạn</a:t>
            </a:r>
            <a:r>
              <a:rPr lang="en-US" sz="3400" dirty="0" smtClean="0"/>
              <a:t> </a:t>
            </a:r>
            <a:r>
              <a:rPr lang="en-US" sz="3400" dirty="0" err="1" smtClean="0"/>
              <a:t>bè</a:t>
            </a:r>
            <a:r>
              <a:rPr lang="en-US" sz="3400" dirty="0" smtClean="0"/>
              <a:t>, </a:t>
            </a:r>
            <a:r>
              <a:rPr lang="en-US" sz="3400" dirty="0" err="1" smtClean="0"/>
              <a:t>người</a:t>
            </a:r>
            <a:r>
              <a:rPr lang="en-US" sz="3400" dirty="0" smtClean="0"/>
              <a:t> </a:t>
            </a:r>
            <a:r>
              <a:rPr lang="en-US" sz="3400" dirty="0" err="1" smtClean="0"/>
              <a:t>thân</a:t>
            </a:r>
            <a:r>
              <a:rPr lang="en-US" sz="3400" dirty="0" smtClean="0"/>
              <a:t> </a:t>
            </a:r>
            <a:r>
              <a:rPr lang="en-US" sz="3400" dirty="0" err="1" smtClean="0"/>
              <a:t>giới</a:t>
            </a:r>
            <a:r>
              <a:rPr lang="en-US" sz="3400" dirty="0" smtClean="0"/>
              <a:t> </a:t>
            </a:r>
            <a:r>
              <a:rPr lang="en-US" sz="3400" dirty="0" err="1" smtClean="0"/>
              <a:t>thiệu</a:t>
            </a:r>
            <a:r>
              <a:rPr lang="en-US" sz="3400" dirty="0" smtClean="0"/>
              <a:t> (</a:t>
            </a:r>
            <a:r>
              <a:rPr lang="en-US" sz="3400" dirty="0" err="1" smtClean="0"/>
              <a:t>Chiếm</a:t>
            </a:r>
            <a:r>
              <a:rPr lang="en-US" sz="3400" dirty="0" smtClean="0"/>
              <a:t> 84,9%),  </a:t>
            </a:r>
            <a:r>
              <a:rPr lang="en-US" sz="3400" dirty="0" err="1" smtClean="0"/>
              <a:t>kênh</a:t>
            </a:r>
            <a:r>
              <a:rPr lang="en-US" sz="3400" dirty="0" smtClean="0"/>
              <a:t> </a:t>
            </a:r>
            <a:r>
              <a:rPr lang="en-US" sz="3400" dirty="0" err="1" smtClean="0"/>
              <a:t>thông</a:t>
            </a:r>
            <a:r>
              <a:rPr lang="en-US" sz="3400" dirty="0" smtClean="0"/>
              <a:t> tin </a:t>
            </a:r>
            <a:r>
              <a:rPr lang="en-US" sz="3400" dirty="0" err="1" smtClean="0"/>
              <a:t>quảng</a:t>
            </a:r>
            <a:r>
              <a:rPr lang="en-US" sz="3400" dirty="0" smtClean="0"/>
              <a:t> </a:t>
            </a:r>
            <a:r>
              <a:rPr lang="en-US" sz="3400" dirty="0" err="1" smtClean="0"/>
              <a:t>cáo</a:t>
            </a:r>
            <a:r>
              <a:rPr lang="en-US" sz="3400" dirty="0" smtClean="0"/>
              <a:t> </a:t>
            </a:r>
            <a:r>
              <a:rPr lang="en-US" sz="3400" dirty="0" err="1" smtClean="0"/>
              <a:t>về</a:t>
            </a:r>
            <a:r>
              <a:rPr lang="en-US" sz="3400" dirty="0" smtClean="0"/>
              <a:t> DL </a:t>
            </a:r>
            <a:r>
              <a:rPr lang="en-US" sz="3400" dirty="0" err="1" smtClean="0"/>
              <a:t>chỉ</a:t>
            </a:r>
            <a:r>
              <a:rPr lang="en-US" sz="3400" dirty="0" smtClean="0"/>
              <a:t> </a:t>
            </a:r>
            <a:r>
              <a:rPr lang="en-US" sz="3400" dirty="0" err="1" smtClean="0"/>
              <a:t>chiếm</a:t>
            </a:r>
            <a:r>
              <a:rPr lang="en-US" sz="3400" dirty="0" smtClean="0"/>
              <a:t> 9,43%</a:t>
            </a:r>
          </a:p>
          <a:p>
            <a:pPr algn="just"/>
            <a:endParaRPr lang="en-US" sz="3400" i="1" dirty="0" smtClean="0">
              <a:solidFill>
                <a:srgbClr val="FF0000"/>
              </a:solidFill>
              <a:latin typeface="Segoe UI" panose="020B0502040204020203" pitchFamily="34" charset="0"/>
              <a:ea typeface="Segoe UI" panose="020B0502040204020203" pitchFamily="34" charset="0"/>
              <a:cs typeface="Segoe UI" panose="020B0502040204020203" pitchFamily="34" charset="0"/>
            </a:endParaRPr>
          </a:p>
          <a:p>
            <a:pPr algn="just">
              <a:lnSpc>
                <a:spcPct val="114000"/>
              </a:lnSpc>
            </a:pPr>
            <a:endParaRPr lang="en-US" sz="3000" dirty="0"/>
          </a:p>
          <a:p>
            <a:endParaRPr lang="en-US" dirty="0"/>
          </a:p>
        </p:txBody>
      </p:sp>
    </p:spTree>
    <p:extLst>
      <p:ext uri="{BB962C8B-B14F-4D97-AF65-F5344CB8AC3E}">
        <p14:creationId xmlns:p14="http://schemas.microsoft.com/office/powerpoint/2010/main" val="400054847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38200" y="2187689"/>
            <a:ext cx="10515600" cy="4453736"/>
          </a:xfrm>
          <a:prstGeom prst="rect">
            <a:avLst/>
          </a:prstGeom>
        </p:spPr>
      </p:pic>
      <p:sp>
        <p:nvSpPr>
          <p:cNvPr id="5" name="Title 4"/>
          <p:cNvSpPr>
            <a:spLocks noGrp="1"/>
          </p:cNvSpPr>
          <p:nvPr>
            <p:ph type="title"/>
          </p:nvPr>
        </p:nvSpPr>
        <p:spPr>
          <a:xfrm>
            <a:off x="880403" y="196948"/>
            <a:ext cx="10515600" cy="910378"/>
          </a:xfrm>
          <a:solidFill>
            <a:schemeClr val="accent1"/>
          </a:solidFill>
        </p:spPr>
        <p:txBody>
          <a:bodyPr/>
          <a:lstStyle/>
          <a:p>
            <a:r>
              <a:rPr lang="en-US" sz="3000" b="1" dirty="0" smtClean="0">
                <a:solidFill>
                  <a:schemeClr val="bg1"/>
                </a:solidFill>
              </a:rPr>
              <a:t>VI. HÀM Ý MỘT SỐ GIẢI PHÁP MARKETING ĐP NHẰM ĐẨY MẠNH THU HÚT KHÁCH DU LỊCH</a:t>
            </a:r>
            <a:endParaRPr lang="en-US" sz="3000" dirty="0">
              <a:solidFill>
                <a:schemeClr val="bg1"/>
              </a:solidFill>
            </a:endParaRPr>
          </a:p>
        </p:txBody>
      </p:sp>
      <p:sp>
        <p:nvSpPr>
          <p:cNvPr id="6" name="TextBox 5"/>
          <p:cNvSpPr txBox="1"/>
          <p:nvPr/>
        </p:nvSpPr>
        <p:spPr>
          <a:xfrm>
            <a:off x="1463040" y="1350498"/>
            <a:ext cx="9453489" cy="1138773"/>
          </a:xfrm>
          <a:prstGeom prst="rect">
            <a:avLst/>
          </a:prstGeom>
          <a:noFill/>
        </p:spPr>
        <p:txBody>
          <a:bodyPr wrap="square" rtlCol="0">
            <a:spAutoFit/>
          </a:bodyPr>
          <a:lstStyle/>
          <a:p>
            <a:pPr algn="ctr"/>
            <a:r>
              <a:rPr lang="en-US" sz="2500" b="1" dirty="0" err="1" smtClean="0">
                <a:solidFill>
                  <a:srgbClr val="C00000"/>
                </a:solidFill>
              </a:rPr>
              <a:t>Bảng</a:t>
            </a:r>
            <a:r>
              <a:rPr lang="en-US" sz="2500" b="1" dirty="0" smtClean="0">
                <a:solidFill>
                  <a:srgbClr val="C00000"/>
                </a:solidFill>
              </a:rPr>
              <a:t> 6.1: </a:t>
            </a:r>
            <a:r>
              <a:rPr lang="en-US" sz="2500" b="1" dirty="0" err="1" smtClean="0">
                <a:solidFill>
                  <a:srgbClr val="C00000"/>
                </a:solidFill>
              </a:rPr>
              <a:t>Tỷ</a:t>
            </a:r>
            <a:r>
              <a:rPr lang="en-US" sz="2500" b="1" dirty="0" smtClean="0">
                <a:solidFill>
                  <a:srgbClr val="C00000"/>
                </a:solidFill>
              </a:rPr>
              <a:t> </a:t>
            </a:r>
            <a:r>
              <a:rPr lang="en-US" sz="2500" b="1" dirty="0" err="1" smtClean="0">
                <a:solidFill>
                  <a:srgbClr val="C00000"/>
                </a:solidFill>
              </a:rPr>
              <a:t>lệ</a:t>
            </a:r>
            <a:r>
              <a:rPr lang="en-US" sz="2500" b="1" dirty="0" smtClean="0">
                <a:solidFill>
                  <a:srgbClr val="C00000"/>
                </a:solidFill>
              </a:rPr>
              <a:t> </a:t>
            </a:r>
            <a:r>
              <a:rPr lang="en-US" sz="2500" b="1" dirty="0" err="1" smtClean="0">
                <a:solidFill>
                  <a:srgbClr val="C00000"/>
                </a:solidFill>
              </a:rPr>
              <a:t>khách</a:t>
            </a:r>
            <a:r>
              <a:rPr lang="en-US" sz="2500" b="1" dirty="0" smtClean="0">
                <a:solidFill>
                  <a:srgbClr val="C00000"/>
                </a:solidFill>
              </a:rPr>
              <a:t> </a:t>
            </a:r>
            <a:r>
              <a:rPr lang="en-US" sz="2500" b="1" dirty="0" err="1" smtClean="0">
                <a:solidFill>
                  <a:srgbClr val="C00000"/>
                </a:solidFill>
              </a:rPr>
              <a:t>hàng</a:t>
            </a:r>
            <a:r>
              <a:rPr lang="en-US" sz="2500" b="1" dirty="0" smtClean="0">
                <a:solidFill>
                  <a:srgbClr val="C00000"/>
                </a:solidFill>
              </a:rPr>
              <a:t> </a:t>
            </a:r>
            <a:r>
              <a:rPr lang="en-US" sz="2500" b="1" dirty="0" err="1" smtClean="0">
                <a:solidFill>
                  <a:srgbClr val="C00000"/>
                </a:solidFill>
              </a:rPr>
              <a:t>tiếp</a:t>
            </a:r>
            <a:r>
              <a:rPr lang="en-US" sz="2500" b="1" dirty="0" smtClean="0">
                <a:solidFill>
                  <a:srgbClr val="C00000"/>
                </a:solidFill>
              </a:rPr>
              <a:t> </a:t>
            </a:r>
            <a:r>
              <a:rPr lang="en-US" sz="2500" b="1" dirty="0" err="1" smtClean="0">
                <a:solidFill>
                  <a:srgbClr val="C00000"/>
                </a:solidFill>
              </a:rPr>
              <a:t>cận</a:t>
            </a:r>
            <a:r>
              <a:rPr lang="en-US" sz="2500" b="1" dirty="0" smtClean="0">
                <a:solidFill>
                  <a:srgbClr val="C00000"/>
                </a:solidFill>
              </a:rPr>
              <a:t> DL </a:t>
            </a:r>
            <a:r>
              <a:rPr lang="en-US" sz="2500" b="1" dirty="0" err="1" smtClean="0">
                <a:solidFill>
                  <a:srgbClr val="C00000"/>
                </a:solidFill>
              </a:rPr>
              <a:t>Đăk</a:t>
            </a:r>
            <a:r>
              <a:rPr lang="en-US" sz="2500" b="1" dirty="0" smtClean="0">
                <a:solidFill>
                  <a:srgbClr val="C00000"/>
                </a:solidFill>
              </a:rPr>
              <a:t> </a:t>
            </a:r>
            <a:r>
              <a:rPr lang="en-US" sz="2500" b="1" dirty="0" err="1" smtClean="0">
                <a:solidFill>
                  <a:srgbClr val="C00000"/>
                </a:solidFill>
              </a:rPr>
              <a:t>Nông</a:t>
            </a:r>
            <a:r>
              <a:rPr lang="en-US" sz="2500" b="1" dirty="0" smtClean="0">
                <a:solidFill>
                  <a:srgbClr val="C00000"/>
                </a:solidFill>
              </a:rPr>
              <a:t> qua </a:t>
            </a:r>
            <a:r>
              <a:rPr lang="en-US" sz="2500" b="1" dirty="0" err="1" smtClean="0">
                <a:solidFill>
                  <a:srgbClr val="C00000"/>
                </a:solidFill>
              </a:rPr>
              <a:t>các</a:t>
            </a:r>
            <a:r>
              <a:rPr lang="en-US" sz="2500" b="1" dirty="0" smtClean="0">
                <a:solidFill>
                  <a:srgbClr val="C00000"/>
                </a:solidFill>
              </a:rPr>
              <a:t> </a:t>
            </a:r>
            <a:r>
              <a:rPr lang="en-US" sz="2500" b="1" dirty="0" err="1" smtClean="0">
                <a:solidFill>
                  <a:srgbClr val="C00000"/>
                </a:solidFill>
              </a:rPr>
              <a:t>kênh</a:t>
            </a:r>
            <a:r>
              <a:rPr lang="en-US" sz="2500" b="1" dirty="0" smtClean="0">
                <a:solidFill>
                  <a:srgbClr val="C00000"/>
                </a:solidFill>
              </a:rPr>
              <a:t> </a:t>
            </a:r>
            <a:r>
              <a:rPr lang="en-US" sz="2500" b="1" dirty="0" err="1" smtClean="0">
                <a:solidFill>
                  <a:srgbClr val="C00000"/>
                </a:solidFill>
              </a:rPr>
              <a:t>thông</a:t>
            </a:r>
            <a:r>
              <a:rPr lang="en-US" sz="2500" b="1" dirty="0" smtClean="0">
                <a:solidFill>
                  <a:srgbClr val="C00000"/>
                </a:solidFill>
              </a:rPr>
              <a:t> tin</a:t>
            </a:r>
          </a:p>
          <a:p>
            <a:endParaRPr lang="en-US" dirty="0"/>
          </a:p>
        </p:txBody>
      </p:sp>
    </p:spTree>
    <p:extLst>
      <p:ext uri="{BB962C8B-B14F-4D97-AF65-F5344CB8AC3E}">
        <p14:creationId xmlns:p14="http://schemas.microsoft.com/office/powerpoint/2010/main" val="332169236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80403" y="196948"/>
            <a:ext cx="10515600" cy="910378"/>
          </a:xfrm>
          <a:solidFill>
            <a:schemeClr val="accent1"/>
          </a:solidFill>
        </p:spPr>
        <p:txBody>
          <a:bodyPr/>
          <a:lstStyle/>
          <a:p>
            <a:r>
              <a:rPr lang="en-US" sz="3000" b="1" dirty="0" smtClean="0">
                <a:solidFill>
                  <a:schemeClr val="bg1"/>
                </a:solidFill>
              </a:rPr>
              <a:t>VI. HÀM Ý MỘT SỐ GIẢI PHÁP MARKETING ĐP NHẰM ĐẨY MẠNH THU HÚT KHÁCH DU LỊCH</a:t>
            </a:r>
            <a:endParaRPr lang="en-US" sz="3000" dirty="0">
              <a:solidFill>
                <a:schemeClr val="bg1"/>
              </a:solidFill>
            </a:endParaRPr>
          </a:p>
        </p:txBody>
      </p:sp>
      <p:sp>
        <p:nvSpPr>
          <p:cNvPr id="2" name="Content Placeholder 1"/>
          <p:cNvSpPr>
            <a:spLocks noGrp="1"/>
          </p:cNvSpPr>
          <p:nvPr>
            <p:ph idx="1"/>
          </p:nvPr>
        </p:nvSpPr>
        <p:spPr>
          <a:xfrm>
            <a:off x="880402" y="1273211"/>
            <a:ext cx="10515600" cy="5211996"/>
          </a:xfrm>
        </p:spPr>
        <p:txBody>
          <a:bodyPr>
            <a:normAutofit/>
          </a:bodyPr>
          <a:lstStyle/>
          <a:p>
            <a:pPr algn="just">
              <a:lnSpc>
                <a:spcPct val="120000"/>
              </a:lnSpc>
            </a:pPr>
            <a:r>
              <a:rPr lang="en-US" sz="3400" dirty="0" err="1" smtClean="0"/>
              <a:t>Vì</a:t>
            </a:r>
            <a:r>
              <a:rPr lang="en-US" sz="3400" dirty="0" smtClean="0"/>
              <a:t> </a:t>
            </a:r>
            <a:r>
              <a:rPr lang="en-US" sz="3400" dirty="0" err="1" smtClean="0"/>
              <a:t>vậy</a:t>
            </a:r>
            <a:r>
              <a:rPr lang="en-US" sz="3400" dirty="0" smtClean="0"/>
              <a:t>, </a:t>
            </a:r>
            <a:r>
              <a:rPr lang="en-US" sz="3400" dirty="0" err="1" smtClean="0"/>
              <a:t>để</a:t>
            </a:r>
            <a:r>
              <a:rPr lang="en-US" sz="3400" dirty="0" smtClean="0"/>
              <a:t> </a:t>
            </a:r>
            <a:r>
              <a:rPr lang="en-US" sz="3400" dirty="0" err="1" smtClean="0"/>
              <a:t>đẩy</a:t>
            </a:r>
            <a:r>
              <a:rPr lang="en-US" sz="3400" dirty="0" smtClean="0"/>
              <a:t> </a:t>
            </a:r>
            <a:r>
              <a:rPr lang="en-US" sz="3400" dirty="0" err="1" smtClean="0"/>
              <a:t>mạnh</a:t>
            </a:r>
            <a:r>
              <a:rPr lang="en-US" sz="3400" dirty="0" smtClean="0"/>
              <a:t> </a:t>
            </a:r>
            <a:r>
              <a:rPr lang="en-US" sz="3400" dirty="0" err="1" smtClean="0"/>
              <a:t>thu</a:t>
            </a:r>
            <a:r>
              <a:rPr lang="en-US" sz="3400" dirty="0" smtClean="0"/>
              <a:t> </a:t>
            </a:r>
            <a:r>
              <a:rPr lang="en-US" sz="3400" dirty="0" err="1" smtClean="0"/>
              <a:t>hút</a:t>
            </a:r>
            <a:r>
              <a:rPr lang="en-US" sz="3400" dirty="0" smtClean="0"/>
              <a:t> </a:t>
            </a:r>
            <a:r>
              <a:rPr lang="en-US" sz="3400" dirty="0" err="1" smtClean="0"/>
              <a:t>khách</a:t>
            </a:r>
            <a:r>
              <a:rPr lang="en-US" sz="3400" dirty="0" smtClean="0"/>
              <a:t> DL, </a:t>
            </a:r>
            <a:r>
              <a:rPr lang="en-US" sz="3400" dirty="0" err="1" smtClean="0"/>
              <a:t>ngành</a:t>
            </a:r>
            <a:r>
              <a:rPr lang="en-US" sz="3400" dirty="0" smtClean="0"/>
              <a:t> DL </a:t>
            </a:r>
            <a:r>
              <a:rPr lang="en-US" sz="3400" dirty="0" err="1" smtClean="0"/>
              <a:t>Đăk</a:t>
            </a:r>
            <a:r>
              <a:rPr lang="en-US" sz="3400" dirty="0" smtClean="0"/>
              <a:t> </a:t>
            </a:r>
            <a:r>
              <a:rPr lang="en-US" sz="3400" dirty="0" err="1" smtClean="0"/>
              <a:t>Nông</a:t>
            </a:r>
            <a:r>
              <a:rPr lang="en-US" sz="3400" dirty="0" smtClean="0"/>
              <a:t> </a:t>
            </a:r>
            <a:r>
              <a:rPr lang="en-US" sz="3400" dirty="0" err="1" smtClean="0"/>
              <a:t>cần</a:t>
            </a:r>
            <a:r>
              <a:rPr lang="en-US" sz="3400" dirty="0" smtClean="0"/>
              <a:t> </a:t>
            </a:r>
            <a:r>
              <a:rPr lang="en-US" sz="3400" dirty="0" err="1" smtClean="0"/>
              <a:t>tăng</a:t>
            </a:r>
            <a:r>
              <a:rPr lang="en-US" sz="3400" dirty="0" smtClean="0"/>
              <a:t> </a:t>
            </a:r>
            <a:r>
              <a:rPr lang="en-US" sz="3400" dirty="0" err="1" smtClean="0"/>
              <a:t>cường</a:t>
            </a:r>
            <a:r>
              <a:rPr lang="en-US" sz="3400" dirty="0" smtClean="0"/>
              <a:t> </a:t>
            </a:r>
            <a:r>
              <a:rPr lang="en-US" sz="3400" dirty="0" err="1" smtClean="0"/>
              <a:t>đẩy</a:t>
            </a:r>
            <a:r>
              <a:rPr lang="en-US" sz="3400" dirty="0" smtClean="0"/>
              <a:t> </a:t>
            </a:r>
            <a:r>
              <a:rPr lang="en-US" sz="3400" dirty="0" err="1" smtClean="0"/>
              <a:t>mạnh</a:t>
            </a:r>
            <a:r>
              <a:rPr lang="en-US" sz="3400" dirty="0" smtClean="0"/>
              <a:t> </a:t>
            </a:r>
            <a:r>
              <a:rPr lang="en-US" sz="3400" dirty="0" err="1" smtClean="0"/>
              <a:t>quảng</a:t>
            </a:r>
            <a:r>
              <a:rPr lang="en-US" sz="3400" dirty="0" smtClean="0"/>
              <a:t> </a:t>
            </a:r>
            <a:r>
              <a:rPr lang="en-US" sz="3400" dirty="0" err="1" smtClean="0"/>
              <a:t>bá</a:t>
            </a:r>
            <a:r>
              <a:rPr lang="en-US" sz="3400" dirty="0" smtClean="0"/>
              <a:t> </a:t>
            </a:r>
            <a:r>
              <a:rPr lang="en-US" sz="3400" dirty="0" err="1" smtClean="0"/>
              <a:t>hình</a:t>
            </a:r>
            <a:r>
              <a:rPr lang="en-US" sz="3400" dirty="0" smtClean="0"/>
              <a:t> </a:t>
            </a:r>
            <a:r>
              <a:rPr lang="en-US" sz="3400" dirty="0" err="1" smtClean="0"/>
              <a:t>ảnh</a:t>
            </a:r>
            <a:r>
              <a:rPr lang="en-US" sz="3400" dirty="0" smtClean="0"/>
              <a:t> du </a:t>
            </a:r>
            <a:r>
              <a:rPr lang="en-US" sz="3400" dirty="0" err="1" smtClean="0"/>
              <a:t>lịch</a:t>
            </a:r>
            <a:r>
              <a:rPr lang="en-US" sz="3400" dirty="0" smtClean="0"/>
              <a:t> </a:t>
            </a:r>
            <a:r>
              <a:rPr lang="en-US" sz="3400" dirty="0" err="1" smtClean="0"/>
              <a:t>của</a:t>
            </a:r>
            <a:r>
              <a:rPr lang="en-US" sz="3400" dirty="0" smtClean="0"/>
              <a:t> </a:t>
            </a:r>
            <a:r>
              <a:rPr lang="en-US" sz="3400" dirty="0" err="1" smtClean="0"/>
              <a:t>Đăk</a:t>
            </a:r>
            <a:r>
              <a:rPr lang="en-US" sz="3400" dirty="0" smtClean="0"/>
              <a:t> </a:t>
            </a:r>
            <a:r>
              <a:rPr lang="en-US" sz="3400" dirty="0" err="1" smtClean="0"/>
              <a:t>Nông</a:t>
            </a:r>
            <a:r>
              <a:rPr lang="en-US" sz="3400" dirty="0" smtClean="0"/>
              <a:t>, </a:t>
            </a:r>
            <a:r>
              <a:rPr lang="en-US" sz="3400" dirty="0" err="1" smtClean="0"/>
              <a:t>làm</a:t>
            </a:r>
            <a:r>
              <a:rPr lang="en-US" sz="3400" dirty="0" smtClean="0"/>
              <a:t> </a:t>
            </a:r>
            <a:r>
              <a:rPr lang="en-US" sz="3400" dirty="0" err="1" smtClean="0"/>
              <a:t>nổi</a:t>
            </a:r>
            <a:r>
              <a:rPr lang="en-US" sz="3400" dirty="0" smtClean="0"/>
              <a:t> </a:t>
            </a:r>
            <a:r>
              <a:rPr lang="en-US" sz="3400" dirty="0" err="1" smtClean="0"/>
              <a:t>bật</a:t>
            </a:r>
            <a:r>
              <a:rPr lang="en-US" sz="3400" dirty="0" smtClean="0"/>
              <a:t> </a:t>
            </a:r>
            <a:r>
              <a:rPr lang="en-US" sz="3400" dirty="0" err="1" smtClean="0"/>
              <a:t>những</a:t>
            </a:r>
            <a:r>
              <a:rPr lang="en-US" sz="3400" dirty="0" smtClean="0"/>
              <a:t> </a:t>
            </a:r>
            <a:r>
              <a:rPr lang="en-US" sz="3400" dirty="0" err="1" smtClean="0"/>
              <a:t>nét</a:t>
            </a:r>
            <a:r>
              <a:rPr lang="en-US" sz="3400" dirty="0" smtClean="0"/>
              <a:t> </a:t>
            </a:r>
            <a:r>
              <a:rPr lang="en-US" sz="3400" dirty="0" err="1" smtClean="0"/>
              <a:t>độc</a:t>
            </a:r>
            <a:r>
              <a:rPr lang="en-US" sz="3400" dirty="0" smtClean="0"/>
              <a:t> </a:t>
            </a:r>
            <a:r>
              <a:rPr lang="en-US" sz="3400" dirty="0" err="1" smtClean="0"/>
              <a:t>đáo</a:t>
            </a:r>
            <a:r>
              <a:rPr lang="en-US" sz="3400" dirty="0" smtClean="0"/>
              <a:t> </a:t>
            </a:r>
            <a:r>
              <a:rPr lang="en-US" sz="3400" dirty="0" err="1" smtClean="0"/>
              <a:t>hấp</a:t>
            </a:r>
            <a:r>
              <a:rPr lang="en-US" sz="3400" dirty="0" smtClean="0"/>
              <a:t> </a:t>
            </a:r>
            <a:r>
              <a:rPr lang="en-US" sz="3400" dirty="0" err="1" smtClean="0"/>
              <a:t>dẫn</a:t>
            </a:r>
            <a:r>
              <a:rPr lang="en-US" sz="3400" dirty="0" smtClean="0"/>
              <a:t> </a:t>
            </a:r>
            <a:r>
              <a:rPr lang="en-US" sz="3400" dirty="0" err="1" smtClean="0"/>
              <a:t>của</a:t>
            </a:r>
            <a:r>
              <a:rPr lang="en-US" sz="3400" dirty="0" smtClean="0"/>
              <a:t> DL </a:t>
            </a:r>
            <a:r>
              <a:rPr lang="en-US" sz="3400" dirty="0" err="1" smtClean="0"/>
              <a:t>Đăk</a:t>
            </a:r>
            <a:r>
              <a:rPr lang="en-US" sz="3400" dirty="0" smtClean="0"/>
              <a:t> </a:t>
            </a:r>
            <a:r>
              <a:rPr lang="en-US" sz="3400" dirty="0" err="1" smtClean="0"/>
              <a:t>Nông</a:t>
            </a:r>
            <a:r>
              <a:rPr lang="en-US" sz="3400" dirty="0" smtClean="0"/>
              <a:t>;</a:t>
            </a:r>
          </a:p>
          <a:p>
            <a:pPr algn="just">
              <a:lnSpc>
                <a:spcPct val="120000"/>
              </a:lnSpc>
            </a:pPr>
            <a:r>
              <a:rPr lang="en-US" sz="3400" dirty="0" err="1"/>
              <a:t>G</a:t>
            </a:r>
            <a:r>
              <a:rPr lang="en-US" sz="3400" dirty="0" err="1" smtClean="0"/>
              <a:t>iải</a:t>
            </a:r>
            <a:r>
              <a:rPr lang="en-US" sz="3400" dirty="0" smtClean="0"/>
              <a:t> </a:t>
            </a:r>
            <a:r>
              <a:rPr lang="en-US" sz="3400" dirty="0" err="1"/>
              <a:t>pháp</a:t>
            </a:r>
            <a:r>
              <a:rPr lang="en-US" sz="3400" dirty="0"/>
              <a:t> </a:t>
            </a:r>
            <a:r>
              <a:rPr lang="en-US" sz="3400" dirty="0" err="1"/>
              <a:t>truyền</a:t>
            </a:r>
            <a:r>
              <a:rPr lang="en-US" sz="3400" dirty="0"/>
              <a:t> </a:t>
            </a:r>
            <a:r>
              <a:rPr lang="en-US" sz="3400" dirty="0" err="1"/>
              <a:t>thông</a:t>
            </a:r>
            <a:r>
              <a:rPr lang="en-US" sz="3400" dirty="0"/>
              <a:t> </a:t>
            </a:r>
            <a:r>
              <a:rPr lang="en-US" sz="3400" dirty="0" err="1"/>
              <a:t>cho</a:t>
            </a:r>
            <a:r>
              <a:rPr lang="en-US" sz="3400" dirty="0"/>
              <a:t> du </a:t>
            </a:r>
            <a:r>
              <a:rPr lang="en-US" sz="3400" dirty="0" err="1"/>
              <a:t>khách</a:t>
            </a:r>
            <a:r>
              <a:rPr lang="en-US" sz="3400" dirty="0"/>
              <a:t> </a:t>
            </a:r>
            <a:r>
              <a:rPr lang="en-US" sz="3400" dirty="0" err="1"/>
              <a:t>một</a:t>
            </a:r>
            <a:r>
              <a:rPr lang="en-US" sz="3400" dirty="0"/>
              <a:t> </a:t>
            </a:r>
            <a:r>
              <a:rPr lang="en-US" sz="3400" dirty="0" err="1"/>
              <a:t>mặt</a:t>
            </a:r>
            <a:r>
              <a:rPr lang="en-US" sz="3400" dirty="0"/>
              <a:t> </a:t>
            </a:r>
            <a:r>
              <a:rPr lang="en-US" sz="3400" dirty="0" err="1"/>
              <a:t>phải</a:t>
            </a:r>
            <a:r>
              <a:rPr lang="en-US" sz="3400" dirty="0"/>
              <a:t> </a:t>
            </a:r>
            <a:r>
              <a:rPr lang="en-US" sz="3400" dirty="0" err="1"/>
              <a:t>đảm</a:t>
            </a:r>
            <a:r>
              <a:rPr lang="en-US" sz="3400" dirty="0"/>
              <a:t> </a:t>
            </a:r>
            <a:r>
              <a:rPr lang="en-US" sz="3400" dirty="0" err="1"/>
              <a:t>bảo</a:t>
            </a:r>
            <a:r>
              <a:rPr lang="en-US" sz="3400" dirty="0"/>
              <a:t> </a:t>
            </a:r>
            <a:r>
              <a:rPr lang="en-US" sz="3400" dirty="0" err="1"/>
              <a:t>tính</a:t>
            </a:r>
            <a:r>
              <a:rPr lang="en-US" sz="3400" dirty="0"/>
              <a:t> </a:t>
            </a:r>
            <a:r>
              <a:rPr lang="en-US" sz="3400" dirty="0" err="1"/>
              <a:t>hiện</a:t>
            </a:r>
            <a:r>
              <a:rPr lang="en-US" sz="3400" dirty="0"/>
              <a:t> </a:t>
            </a:r>
            <a:r>
              <a:rPr lang="en-US" sz="3400" dirty="0" err="1"/>
              <a:t>đại</a:t>
            </a:r>
            <a:r>
              <a:rPr lang="en-US" sz="3400" dirty="0"/>
              <a:t>, </a:t>
            </a:r>
            <a:r>
              <a:rPr lang="en-US" sz="3400" dirty="0" err="1"/>
              <a:t>phù</a:t>
            </a:r>
            <a:r>
              <a:rPr lang="en-US" sz="3400" dirty="0"/>
              <a:t> </a:t>
            </a:r>
            <a:r>
              <a:rPr lang="en-US" sz="3400" dirty="0" err="1"/>
              <a:t>hợp</a:t>
            </a:r>
            <a:r>
              <a:rPr lang="en-US" sz="3400" dirty="0"/>
              <a:t> </a:t>
            </a:r>
            <a:r>
              <a:rPr lang="en-US" sz="3400" dirty="0" err="1"/>
              <a:t>giới</a:t>
            </a:r>
            <a:r>
              <a:rPr lang="en-US" sz="3400" dirty="0"/>
              <a:t> </a:t>
            </a:r>
            <a:r>
              <a:rPr lang="en-US" sz="3400" dirty="0" err="1"/>
              <a:t>trẻ</a:t>
            </a:r>
            <a:r>
              <a:rPr lang="en-US" sz="3400" dirty="0"/>
              <a:t>, </a:t>
            </a:r>
            <a:r>
              <a:rPr lang="en-US" sz="3400" dirty="0" err="1"/>
              <a:t>mặt</a:t>
            </a:r>
            <a:r>
              <a:rPr lang="en-US" sz="3400" dirty="0"/>
              <a:t> </a:t>
            </a:r>
            <a:r>
              <a:rPr lang="en-US" sz="3400" dirty="0" err="1"/>
              <a:t>khác</a:t>
            </a:r>
            <a:r>
              <a:rPr lang="en-US" sz="3400" dirty="0"/>
              <a:t> </a:t>
            </a:r>
            <a:r>
              <a:rPr lang="en-US" sz="3400" dirty="0" err="1"/>
              <a:t>phải</a:t>
            </a:r>
            <a:r>
              <a:rPr lang="en-US" sz="3400" dirty="0"/>
              <a:t> </a:t>
            </a:r>
            <a:r>
              <a:rPr lang="en-US" sz="3400" dirty="0" err="1"/>
              <a:t>phù</a:t>
            </a:r>
            <a:r>
              <a:rPr lang="en-US" sz="3400" dirty="0"/>
              <a:t> </a:t>
            </a:r>
            <a:r>
              <a:rPr lang="en-US" sz="3400" dirty="0" err="1"/>
              <a:t>hợp</a:t>
            </a:r>
            <a:r>
              <a:rPr lang="en-US" sz="3400" dirty="0"/>
              <a:t> </a:t>
            </a:r>
            <a:r>
              <a:rPr lang="en-US" sz="3400" dirty="0" err="1"/>
              <a:t>với</a:t>
            </a:r>
            <a:r>
              <a:rPr lang="en-US" sz="3400" dirty="0"/>
              <a:t> </a:t>
            </a:r>
            <a:r>
              <a:rPr lang="en-US" sz="3400" dirty="0" err="1"/>
              <a:t>nguồn</a:t>
            </a:r>
            <a:r>
              <a:rPr lang="en-US" sz="3400" dirty="0"/>
              <a:t> </a:t>
            </a:r>
            <a:r>
              <a:rPr lang="en-US" sz="3400" dirty="0" err="1"/>
              <a:t>lực</a:t>
            </a:r>
            <a:r>
              <a:rPr lang="en-US" sz="3400" dirty="0"/>
              <a:t> </a:t>
            </a:r>
            <a:r>
              <a:rPr lang="en-US" sz="3400" dirty="0" err="1"/>
              <a:t>của</a:t>
            </a:r>
            <a:r>
              <a:rPr lang="en-US" sz="3400" dirty="0"/>
              <a:t> </a:t>
            </a:r>
            <a:r>
              <a:rPr lang="en-US" sz="3400" dirty="0" err="1"/>
              <a:t>địa</a:t>
            </a:r>
            <a:r>
              <a:rPr lang="en-US" sz="3400" dirty="0"/>
              <a:t> </a:t>
            </a:r>
            <a:r>
              <a:rPr lang="en-US" sz="3400" dirty="0" err="1"/>
              <a:t>phương</a:t>
            </a:r>
            <a:r>
              <a:rPr lang="en-US" sz="3400" dirty="0"/>
              <a:t>. </a:t>
            </a:r>
            <a:endParaRPr lang="en-US" sz="3400" dirty="0" smtClean="0"/>
          </a:p>
          <a:p>
            <a:pPr>
              <a:lnSpc>
                <a:spcPct val="120000"/>
              </a:lnSpc>
            </a:pPr>
            <a:endParaRPr lang="en-US" dirty="0"/>
          </a:p>
        </p:txBody>
      </p:sp>
    </p:spTree>
    <p:extLst>
      <p:ext uri="{BB962C8B-B14F-4D97-AF65-F5344CB8AC3E}">
        <p14:creationId xmlns:p14="http://schemas.microsoft.com/office/powerpoint/2010/main" val="205433025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80403" y="196948"/>
            <a:ext cx="10515600" cy="910378"/>
          </a:xfrm>
          <a:solidFill>
            <a:schemeClr val="accent1"/>
          </a:solidFill>
        </p:spPr>
        <p:txBody>
          <a:bodyPr/>
          <a:lstStyle/>
          <a:p>
            <a:r>
              <a:rPr lang="en-US" sz="3000" b="1" dirty="0" smtClean="0">
                <a:solidFill>
                  <a:schemeClr val="bg1"/>
                </a:solidFill>
              </a:rPr>
              <a:t>VI. HÀM Ý MỘT SỐ GIẢI PHÁP MARKETING ĐP NHẰM ĐẨY MẠNH THU HÚT KHÁCH DU LỊCH</a:t>
            </a:r>
            <a:endParaRPr lang="en-US" sz="3000" dirty="0">
              <a:solidFill>
                <a:schemeClr val="bg1"/>
              </a:solidFill>
            </a:endParaRPr>
          </a:p>
        </p:txBody>
      </p:sp>
      <p:sp>
        <p:nvSpPr>
          <p:cNvPr id="2" name="Content Placeholder 1"/>
          <p:cNvSpPr>
            <a:spLocks noGrp="1"/>
          </p:cNvSpPr>
          <p:nvPr>
            <p:ph idx="1"/>
          </p:nvPr>
        </p:nvSpPr>
        <p:spPr>
          <a:xfrm>
            <a:off x="880402" y="1273211"/>
            <a:ext cx="10515600" cy="5211996"/>
          </a:xfrm>
        </p:spPr>
        <p:txBody>
          <a:bodyPr>
            <a:normAutofit/>
          </a:bodyPr>
          <a:lstStyle/>
          <a:p>
            <a:pPr marL="0" indent="0">
              <a:lnSpc>
                <a:spcPct val="120000"/>
              </a:lnSpc>
              <a:buNone/>
            </a:pPr>
            <a:r>
              <a:rPr lang="en-US" sz="3200" dirty="0" err="1" smtClean="0">
                <a:solidFill>
                  <a:srgbClr val="C00000"/>
                </a:solidFill>
              </a:rPr>
              <a:t>Các</a:t>
            </a:r>
            <a:r>
              <a:rPr lang="en-US" sz="3200" dirty="0" smtClean="0">
                <a:solidFill>
                  <a:srgbClr val="C00000"/>
                </a:solidFill>
              </a:rPr>
              <a:t> </a:t>
            </a:r>
            <a:r>
              <a:rPr lang="en-US" sz="3200" dirty="0" err="1">
                <a:solidFill>
                  <a:srgbClr val="C00000"/>
                </a:solidFill>
              </a:rPr>
              <a:t>giải</a:t>
            </a:r>
            <a:r>
              <a:rPr lang="en-US" sz="3200" dirty="0">
                <a:solidFill>
                  <a:srgbClr val="C00000"/>
                </a:solidFill>
              </a:rPr>
              <a:t> </a:t>
            </a:r>
            <a:r>
              <a:rPr lang="en-US" sz="3200" dirty="0" err="1">
                <a:solidFill>
                  <a:srgbClr val="C00000"/>
                </a:solidFill>
              </a:rPr>
              <a:t>pháp</a:t>
            </a:r>
            <a:r>
              <a:rPr lang="en-US" sz="3200" dirty="0">
                <a:solidFill>
                  <a:srgbClr val="C00000"/>
                </a:solidFill>
              </a:rPr>
              <a:t> </a:t>
            </a:r>
            <a:r>
              <a:rPr lang="en-US" sz="3200" dirty="0" err="1">
                <a:solidFill>
                  <a:srgbClr val="C00000"/>
                </a:solidFill>
              </a:rPr>
              <a:t>cụ</a:t>
            </a:r>
            <a:r>
              <a:rPr lang="en-US" sz="3200" dirty="0">
                <a:solidFill>
                  <a:srgbClr val="C00000"/>
                </a:solidFill>
              </a:rPr>
              <a:t> </a:t>
            </a:r>
            <a:r>
              <a:rPr lang="en-US" sz="3200" dirty="0" err="1">
                <a:solidFill>
                  <a:srgbClr val="C00000"/>
                </a:solidFill>
              </a:rPr>
              <a:t>thể</a:t>
            </a:r>
            <a:r>
              <a:rPr lang="en-US" sz="3200" dirty="0">
                <a:solidFill>
                  <a:srgbClr val="C00000"/>
                </a:solidFill>
              </a:rPr>
              <a:t> </a:t>
            </a:r>
            <a:r>
              <a:rPr lang="en-US" sz="3200" dirty="0" err="1">
                <a:solidFill>
                  <a:srgbClr val="C00000"/>
                </a:solidFill>
              </a:rPr>
              <a:t>kiến</a:t>
            </a:r>
            <a:r>
              <a:rPr lang="en-US" sz="3200" dirty="0">
                <a:solidFill>
                  <a:srgbClr val="C00000"/>
                </a:solidFill>
              </a:rPr>
              <a:t> </a:t>
            </a:r>
            <a:r>
              <a:rPr lang="en-US" sz="3200" dirty="0" err="1">
                <a:solidFill>
                  <a:srgbClr val="C00000"/>
                </a:solidFill>
              </a:rPr>
              <a:t>nghị</a:t>
            </a:r>
            <a:r>
              <a:rPr lang="en-US" sz="3200" dirty="0">
                <a:solidFill>
                  <a:srgbClr val="C00000"/>
                </a:solidFill>
              </a:rPr>
              <a:t> </a:t>
            </a:r>
            <a:r>
              <a:rPr lang="en-US" sz="3200" dirty="0" err="1">
                <a:solidFill>
                  <a:srgbClr val="C00000"/>
                </a:solidFill>
              </a:rPr>
              <a:t>gồm</a:t>
            </a:r>
            <a:r>
              <a:rPr lang="en-US" sz="3200" dirty="0">
                <a:solidFill>
                  <a:srgbClr val="C00000"/>
                </a:solidFill>
              </a:rPr>
              <a:t>:</a:t>
            </a:r>
          </a:p>
          <a:p>
            <a:pPr algn="just">
              <a:lnSpc>
                <a:spcPct val="120000"/>
              </a:lnSpc>
              <a:buFont typeface="Wingdings" panose="05000000000000000000" pitchFamily="2" charset="2"/>
              <a:buChar char="ü"/>
            </a:pPr>
            <a:r>
              <a:rPr lang="en-US" sz="3200" dirty="0" err="1" smtClean="0"/>
              <a:t>Đẩy</a:t>
            </a:r>
            <a:r>
              <a:rPr lang="en-US" sz="3200" dirty="0" smtClean="0"/>
              <a:t> </a:t>
            </a:r>
            <a:r>
              <a:rPr lang="en-US" sz="3200" dirty="0" err="1" smtClean="0"/>
              <a:t>mạnh</a:t>
            </a:r>
            <a:r>
              <a:rPr lang="en-US" sz="3200" dirty="0" smtClean="0"/>
              <a:t> </a:t>
            </a:r>
            <a:r>
              <a:rPr lang="en-US" sz="3200" dirty="0" err="1" smtClean="0"/>
              <a:t>các</a:t>
            </a:r>
            <a:r>
              <a:rPr lang="en-US" sz="3200" dirty="0" smtClean="0"/>
              <a:t> </a:t>
            </a:r>
            <a:r>
              <a:rPr lang="en-US" sz="3200" dirty="0" err="1" smtClean="0"/>
              <a:t>hoạt</a:t>
            </a:r>
            <a:r>
              <a:rPr lang="en-US" sz="3200" dirty="0" smtClean="0"/>
              <a:t> </a:t>
            </a:r>
            <a:r>
              <a:rPr lang="en-US" sz="3200" dirty="0" err="1" smtClean="0"/>
              <a:t>động</a:t>
            </a:r>
            <a:r>
              <a:rPr lang="en-US" sz="3200" dirty="0" smtClean="0"/>
              <a:t> e-marketing </a:t>
            </a:r>
            <a:r>
              <a:rPr lang="en-US" sz="3200" dirty="0" err="1" smtClean="0"/>
              <a:t>thông</a:t>
            </a:r>
            <a:r>
              <a:rPr lang="en-US" sz="3200" dirty="0" smtClean="0"/>
              <a:t> qua </a:t>
            </a:r>
            <a:r>
              <a:rPr lang="en-US" sz="3200" dirty="0" err="1" smtClean="0"/>
              <a:t>mạng</a:t>
            </a:r>
            <a:r>
              <a:rPr lang="en-US" sz="3200" dirty="0" smtClean="0"/>
              <a:t> </a:t>
            </a:r>
            <a:r>
              <a:rPr lang="en-US" sz="3200" dirty="0" err="1" smtClean="0"/>
              <a:t>xã</a:t>
            </a:r>
            <a:r>
              <a:rPr lang="en-US" sz="3200" dirty="0" smtClean="0"/>
              <a:t> </a:t>
            </a:r>
            <a:r>
              <a:rPr lang="en-US" sz="3200" dirty="0" err="1" smtClean="0"/>
              <a:t>hội</a:t>
            </a:r>
            <a:r>
              <a:rPr lang="en-US" sz="3200" dirty="0" smtClean="0"/>
              <a:t> </a:t>
            </a:r>
            <a:r>
              <a:rPr lang="en-US" sz="3200" dirty="0" err="1" smtClean="0"/>
              <a:t>và</a:t>
            </a:r>
            <a:r>
              <a:rPr lang="en-US" sz="3200" dirty="0" smtClean="0"/>
              <a:t> </a:t>
            </a:r>
            <a:r>
              <a:rPr lang="en-US" sz="3200" dirty="0" err="1" smtClean="0"/>
              <a:t>các</a:t>
            </a:r>
            <a:r>
              <a:rPr lang="en-US" sz="3200" dirty="0" smtClean="0"/>
              <a:t> </a:t>
            </a:r>
            <a:r>
              <a:rPr lang="en-US" sz="3200" dirty="0" err="1" smtClean="0"/>
              <a:t>chiến</a:t>
            </a:r>
            <a:r>
              <a:rPr lang="en-US" sz="3200" dirty="0" smtClean="0"/>
              <a:t> </a:t>
            </a:r>
            <a:r>
              <a:rPr lang="en-US" sz="3200" dirty="0" err="1" smtClean="0"/>
              <a:t>dịch</a:t>
            </a:r>
            <a:r>
              <a:rPr lang="en-US" sz="3200" dirty="0" smtClean="0"/>
              <a:t> </a:t>
            </a:r>
            <a:r>
              <a:rPr lang="en-US" sz="3200" dirty="0" err="1" smtClean="0"/>
              <a:t>quảng</a:t>
            </a:r>
            <a:r>
              <a:rPr lang="en-US" sz="3200" dirty="0" smtClean="0"/>
              <a:t> </a:t>
            </a:r>
            <a:r>
              <a:rPr lang="en-US" sz="3200" dirty="0" err="1" smtClean="0"/>
              <a:t>bá</a:t>
            </a:r>
            <a:r>
              <a:rPr lang="en-US" sz="3200" dirty="0" smtClean="0"/>
              <a:t> </a:t>
            </a:r>
            <a:r>
              <a:rPr lang="en-US" sz="3200" dirty="0" err="1" smtClean="0"/>
              <a:t>trực</a:t>
            </a:r>
            <a:r>
              <a:rPr lang="en-US" sz="3200" dirty="0" smtClean="0"/>
              <a:t> </a:t>
            </a:r>
            <a:r>
              <a:rPr lang="en-US" sz="3200" dirty="0" err="1" smtClean="0"/>
              <a:t>tuyến</a:t>
            </a:r>
            <a:r>
              <a:rPr lang="en-US" sz="3200" dirty="0" smtClean="0"/>
              <a:t>. </a:t>
            </a:r>
          </a:p>
          <a:p>
            <a:pPr algn="just">
              <a:lnSpc>
                <a:spcPct val="120000"/>
              </a:lnSpc>
              <a:buFont typeface="Wingdings" panose="05000000000000000000" pitchFamily="2" charset="2"/>
              <a:buChar char="ü"/>
            </a:pPr>
            <a:r>
              <a:rPr lang="en-US" sz="3200" dirty="0" err="1" smtClean="0"/>
              <a:t>Tận</a:t>
            </a:r>
            <a:r>
              <a:rPr lang="en-US" sz="3200" dirty="0" smtClean="0"/>
              <a:t> </a:t>
            </a:r>
            <a:r>
              <a:rPr lang="en-US" sz="3200" dirty="0" err="1" smtClean="0"/>
              <a:t>dụng</a:t>
            </a:r>
            <a:r>
              <a:rPr lang="en-US" sz="3200" dirty="0" smtClean="0"/>
              <a:t> </a:t>
            </a:r>
            <a:r>
              <a:rPr lang="en-US" sz="3200" dirty="0" err="1" smtClean="0"/>
              <a:t>tối</a:t>
            </a:r>
            <a:r>
              <a:rPr lang="en-US" sz="3200" dirty="0" smtClean="0"/>
              <a:t> </a:t>
            </a:r>
            <a:r>
              <a:rPr lang="en-US" sz="3200" dirty="0" err="1" smtClean="0"/>
              <a:t>đa</a:t>
            </a:r>
            <a:r>
              <a:rPr lang="en-US" sz="3200" dirty="0" smtClean="0"/>
              <a:t> </a:t>
            </a:r>
            <a:r>
              <a:rPr lang="en-US" sz="3200" dirty="0" err="1" smtClean="0"/>
              <a:t>các</a:t>
            </a:r>
            <a:r>
              <a:rPr lang="en-US" sz="3200" dirty="0" smtClean="0"/>
              <a:t> </a:t>
            </a:r>
            <a:r>
              <a:rPr lang="en-US" sz="3200" dirty="0" err="1" smtClean="0"/>
              <a:t>kênh</a:t>
            </a:r>
            <a:r>
              <a:rPr lang="en-US" sz="3200" dirty="0" smtClean="0"/>
              <a:t> </a:t>
            </a:r>
            <a:r>
              <a:rPr lang="en-US" sz="3200" dirty="0" err="1" smtClean="0"/>
              <a:t>truyền</a:t>
            </a:r>
            <a:r>
              <a:rPr lang="en-US" sz="3200" dirty="0" smtClean="0"/>
              <a:t> </a:t>
            </a:r>
            <a:r>
              <a:rPr lang="en-US" sz="3200" dirty="0" err="1" smtClean="0"/>
              <a:t>thông</a:t>
            </a:r>
            <a:r>
              <a:rPr lang="en-US" sz="3200" dirty="0" smtClean="0"/>
              <a:t> </a:t>
            </a:r>
            <a:r>
              <a:rPr lang="en-US" sz="3200" dirty="0" err="1" smtClean="0"/>
              <a:t>số</a:t>
            </a:r>
            <a:r>
              <a:rPr lang="en-US" sz="3200" dirty="0" smtClean="0"/>
              <a:t> (digital media) </a:t>
            </a:r>
            <a:r>
              <a:rPr lang="en-US" sz="3200" dirty="0" err="1" smtClean="0"/>
              <a:t>như</a:t>
            </a:r>
            <a:r>
              <a:rPr lang="en-US" sz="3200" dirty="0" smtClean="0"/>
              <a:t> </a:t>
            </a:r>
            <a:r>
              <a:rPr lang="en-US" sz="3200" dirty="0" err="1" smtClean="0"/>
              <a:t>sử</a:t>
            </a:r>
            <a:r>
              <a:rPr lang="en-US" sz="3200" dirty="0" smtClean="0"/>
              <a:t> </a:t>
            </a:r>
            <a:r>
              <a:rPr lang="en-US" sz="3200" dirty="0" err="1" smtClean="0"/>
              <a:t>dụng</a:t>
            </a:r>
            <a:r>
              <a:rPr lang="en-US" sz="3200" dirty="0" smtClean="0"/>
              <a:t> </a:t>
            </a:r>
            <a:r>
              <a:rPr lang="en-US" sz="3200" dirty="0" err="1" smtClean="0"/>
              <a:t>các</a:t>
            </a:r>
            <a:r>
              <a:rPr lang="en-US" sz="3200" dirty="0" smtClean="0"/>
              <a:t> </a:t>
            </a:r>
            <a:r>
              <a:rPr lang="en-US" sz="3200" dirty="0" err="1" smtClean="0"/>
              <a:t>công</a:t>
            </a:r>
            <a:r>
              <a:rPr lang="en-US" sz="3200" dirty="0" smtClean="0"/>
              <a:t> </a:t>
            </a:r>
            <a:r>
              <a:rPr lang="en-US" sz="3200" dirty="0" err="1" smtClean="0"/>
              <a:t>cụ</a:t>
            </a:r>
            <a:r>
              <a:rPr lang="en-US" sz="3200" dirty="0" smtClean="0"/>
              <a:t> </a:t>
            </a:r>
            <a:r>
              <a:rPr lang="en-US" sz="3200" dirty="0" err="1" smtClean="0"/>
              <a:t>tìm</a:t>
            </a:r>
            <a:r>
              <a:rPr lang="en-US" sz="3200" dirty="0" smtClean="0"/>
              <a:t> </a:t>
            </a:r>
            <a:r>
              <a:rPr lang="en-US" sz="3200" dirty="0" err="1" smtClean="0"/>
              <a:t>kiếm</a:t>
            </a:r>
            <a:r>
              <a:rPr lang="en-US" sz="3200" dirty="0" smtClean="0"/>
              <a:t> (Search Engine Optimization -SEO), </a:t>
            </a:r>
            <a:r>
              <a:rPr lang="en-US" sz="3200" dirty="0" err="1" smtClean="0"/>
              <a:t>thư</a:t>
            </a:r>
            <a:r>
              <a:rPr lang="en-US" sz="3200" dirty="0" smtClean="0"/>
              <a:t> </a:t>
            </a:r>
            <a:r>
              <a:rPr lang="en-US" sz="3200" dirty="0" err="1" smtClean="0"/>
              <a:t>điện</a:t>
            </a:r>
            <a:r>
              <a:rPr lang="en-US" sz="3200" dirty="0" smtClean="0"/>
              <a:t> </a:t>
            </a:r>
            <a:r>
              <a:rPr lang="en-US" sz="3200" dirty="0" err="1" smtClean="0"/>
              <a:t>tử</a:t>
            </a:r>
            <a:r>
              <a:rPr lang="en-US" sz="3200" dirty="0" smtClean="0"/>
              <a:t> (Email), </a:t>
            </a:r>
            <a:r>
              <a:rPr lang="en-US" sz="3200" dirty="0" err="1" smtClean="0"/>
              <a:t>mạng</a:t>
            </a:r>
            <a:r>
              <a:rPr lang="en-US" sz="3200" dirty="0" smtClean="0"/>
              <a:t> </a:t>
            </a:r>
            <a:r>
              <a:rPr lang="en-US" sz="3200" dirty="0" err="1" smtClean="0"/>
              <a:t>xã</a:t>
            </a:r>
            <a:r>
              <a:rPr lang="en-US" sz="3200" dirty="0" smtClean="0"/>
              <a:t> </a:t>
            </a:r>
            <a:r>
              <a:rPr lang="en-US" sz="3200" dirty="0" err="1" smtClean="0"/>
              <a:t>hội</a:t>
            </a:r>
            <a:r>
              <a:rPr lang="en-US" sz="3200" dirty="0" smtClean="0"/>
              <a:t> (Social media) </a:t>
            </a:r>
            <a:r>
              <a:rPr lang="en-US" sz="3200" dirty="0" err="1" smtClean="0"/>
              <a:t>như</a:t>
            </a:r>
            <a:r>
              <a:rPr lang="en-US" sz="3200" dirty="0" smtClean="0"/>
              <a:t> Facebook, </a:t>
            </a:r>
            <a:r>
              <a:rPr lang="en-US" sz="3200" dirty="0" err="1" smtClean="0"/>
              <a:t>Youtube</a:t>
            </a:r>
            <a:r>
              <a:rPr lang="en-US" sz="3200" dirty="0" smtClean="0"/>
              <a:t>….</a:t>
            </a:r>
          </a:p>
          <a:p>
            <a:pPr marL="0" indent="0">
              <a:lnSpc>
                <a:spcPct val="120000"/>
              </a:lnSpc>
              <a:buNone/>
            </a:pPr>
            <a:endParaRPr lang="en-US" sz="3200" dirty="0"/>
          </a:p>
        </p:txBody>
      </p:sp>
    </p:spTree>
    <p:extLst>
      <p:ext uri="{BB962C8B-B14F-4D97-AF65-F5344CB8AC3E}">
        <p14:creationId xmlns:p14="http://schemas.microsoft.com/office/powerpoint/2010/main" val="74514868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80403" y="196948"/>
            <a:ext cx="10515600" cy="910378"/>
          </a:xfrm>
          <a:solidFill>
            <a:schemeClr val="accent1"/>
          </a:solidFill>
        </p:spPr>
        <p:txBody>
          <a:bodyPr/>
          <a:lstStyle/>
          <a:p>
            <a:r>
              <a:rPr lang="en-US" sz="3000" b="1" dirty="0" smtClean="0">
                <a:solidFill>
                  <a:schemeClr val="bg1"/>
                </a:solidFill>
              </a:rPr>
              <a:t>VI. HÀM Ý MỘT SỐ GIẢI PHÁP MARKETING ĐP NHẰM ĐẨY MẠNH THU HÚT KHÁCH DU LỊCH</a:t>
            </a:r>
            <a:endParaRPr lang="en-US" sz="3000" dirty="0">
              <a:solidFill>
                <a:schemeClr val="bg1"/>
              </a:solidFill>
            </a:endParaRPr>
          </a:p>
        </p:txBody>
      </p:sp>
      <p:sp>
        <p:nvSpPr>
          <p:cNvPr id="2" name="Content Placeholder 1"/>
          <p:cNvSpPr>
            <a:spLocks noGrp="1"/>
          </p:cNvSpPr>
          <p:nvPr>
            <p:ph idx="1"/>
          </p:nvPr>
        </p:nvSpPr>
        <p:spPr>
          <a:xfrm>
            <a:off x="880402" y="1273211"/>
            <a:ext cx="10515600" cy="5211996"/>
          </a:xfrm>
        </p:spPr>
        <p:txBody>
          <a:bodyPr>
            <a:normAutofit fontScale="92500"/>
          </a:bodyPr>
          <a:lstStyle/>
          <a:p>
            <a:pPr marL="0" indent="0">
              <a:buNone/>
            </a:pPr>
            <a:r>
              <a:rPr lang="en-US" sz="3400" dirty="0" err="1" smtClean="0">
                <a:solidFill>
                  <a:srgbClr val="C00000"/>
                </a:solidFill>
              </a:rPr>
              <a:t>Các</a:t>
            </a:r>
            <a:r>
              <a:rPr lang="en-US" sz="3400" dirty="0" smtClean="0">
                <a:solidFill>
                  <a:srgbClr val="C00000"/>
                </a:solidFill>
              </a:rPr>
              <a:t> </a:t>
            </a:r>
            <a:r>
              <a:rPr lang="en-US" sz="3400" dirty="0" err="1">
                <a:solidFill>
                  <a:srgbClr val="C00000"/>
                </a:solidFill>
              </a:rPr>
              <a:t>giải</a:t>
            </a:r>
            <a:r>
              <a:rPr lang="en-US" sz="3400" dirty="0">
                <a:solidFill>
                  <a:srgbClr val="C00000"/>
                </a:solidFill>
              </a:rPr>
              <a:t> </a:t>
            </a:r>
            <a:r>
              <a:rPr lang="en-US" sz="3400" dirty="0" err="1">
                <a:solidFill>
                  <a:srgbClr val="C00000"/>
                </a:solidFill>
              </a:rPr>
              <a:t>pháp</a:t>
            </a:r>
            <a:r>
              <a:rPr lang="en-US" sz="3400" dirty="0">
                <a:solidFill>
                  <a:srgbClr val="C00000"/>
                </a:solidFill>
              </a:rPr>
              <a:t> </a:t>
            </a:r>
            <a:r>
              <a:rPr lang="en-US" sz="3400" dirty="0" err="1">
                <a:solidFill>
                  <a:srgbClr val="C00000"/>
                </a:solidFill>
              </a:rPr>
              <a:t>cụ</a:t>
            </a:r>
            <a:r>
              <a:rPr lang="en-US" sz="3400" dirty="0">
                <a:solidFill>
                  <a:srgbClr val="C00000"/>
                </a:solidFill>
              </a:rPr>
              <a:t> </a:t>
            </a:r>
            <a:r>
              <a:rPr lang="en-US" sz="3400" dirty="0" err="1">
                <a:solidFill>
                  <a:srgbClr val="C00000"/>
                </a:solidFill>
              </a:rPr>
              <a:t>thể</a:t>
            </a:r>
            <a:r>
              <a:rPr lang="en-US" sz="3400" dirty="0">
                <a:solidFill>
                  <a:srgbClr val="C00000"/>
                </a:solidFill>
              </a:rPr>
              <a:t> </a:t>
            </a:r>
            <a:r>
              <a:rPr lang="en-US" sz="3400" dirty="0" err="1">
                <a:solidFill>
                  <a:srgbClr val="C00000"/>
                </a:solidFill>
              </a:rPr>
              <a:t>kiến</a:t>
            </a:r>
            <a:r>
              <a:rPr lang="en-US" sz="3400" dirty="0">
                <a:solidFill>
                  <a:srgbClr val="C00000"/>
                </a:solidFill>
              </a:rPr>
              <a:t> </a:t>
            </a:r>
            <a:r>
              <a:rPr lang="en-US" sz="3400" dirty="0" err="1">
                <a:solidFill>
                  <a:srgbClr val="C00000"/>
                </a:solidFill>
              </a:rPr>
              <a:t>nghị</a:t>
            </a:r>
            <a:r>
              <a:rPr lang="en-US" sz="3400" dirty="0">
                <a:solidFill>
                  <a:srgbClr val="C00000"/>
                </a:solidFill>
              </a:rPr>
              <a:t> </a:t>
            </a:r>
            <a:r>
              <a:rPr lang="en-US" sz="3400" dirty="0" err="1">
                <a:solidFill>
                  <a:srgbClr val="C00000"/>
                </a:solidFill>
              </a:rPr>
              <a:t>gồm</a:t>
            </a:r>
            <a:r>
              <a:rPr lang="en-US" sz="3400" dirty="0">
                <a:solidFill>
                  <a:srgbClr val="C00000"/>
                </a:solidFill>
              </a:rPr>
              <a:t>:</a:t>
            </a:r>
          </a:p>
          <a:p>
            <a:pPr algn="just">
              <a:buFont typeface="Wingdings" panose="05000000000000000000" pitchFamily="2" charset="2"/>
              <a:buChar char="ü"/>
            </a:pPr>
            <a:r>
              <a:rPr lang="en-US" sz="3400" dirty="0" err="1"/>
              <a:t>Tổ</a:t>
            </a:r>
            <a:r>
              <a:rPr lang="en-US" sz="3400" dirty="0"/>
              <a:t> </a:t>
            </a:r>
            <a:r>
              <a:rPr lang="en-US" sz="3400" dirty="0" err="1"/>
              <a:t>chức</a:t>
            </a:r>
            <a:r>
              <a:rPr lang="en-US" sz="3400" dirty="0"/>
              <a:t> </a:t>
            </a:r>
            <a:r>
              <a:rPr lang="en-US" sz="3400" dirty="0" err="1"/>
              <a:t>tổng</a:t>
            </a:r>
            <a:r>
              <a:rPr lang="en-US" sz="3400" dirty="0"/>
              <a:t> </a:t>
            </a:r>
            <a:r>
              <a:rPr lang="en-US" sz="3400" dirty="0" err="1"/>
              <a:t>đài</a:t>
            </a:r>
            <a:r>
              <a:rPr lang="en-US" sz="3400" dirty="0"/>
              <a:t> </a:t>
            </a:r>
            <a:r>
              <a:rPr lang="en-US" sz="3400" dirty="0" err="1"/>
              <a:t>tư</a:t>
            </a:r>
            <a:r>
              <a:rPr lang="en-US" sz="3400" dirty="0"/>
              <a:t> </a:t>
            </a:r>
            <a:r>
              <a:rPr lang="en-US" sz="3400" dirty="0" err="1"/>
              <a:t>vấn</a:t>
            </a:r>
            <a:r>
              <a:rPr lang="en-US" sz="3400" dirty="0"/>
              <a:t> </a:t>
            </a:r>
            <a:r>
              <a:rPr lang="en-US" sz="3400" dirty="0" err="1"/>
              <a:t>giải</a:t>
            </a:r>
            <a:r>
              <a:rPr lang="en-US" sz="3400" dirty="0"/>
              <a:t> </a:t>
            </a:r>
            <a:r>
              <a:rPr lang="en-US" sz="3400" dirty="0" err="1"/>
              <a:t>đáp</a:t>
            </a:r>
            <a:r>
              <a:rPr lang="en-US" sz="3400" dirty="0"/>
              <a:t> </a:t>
            </a:r>
            <a:r>
              <a:rPr lang="en-US" sz="3400" dirty="0" err="1"/>
              <a:t>thông</a:t>
            </a:r>
            <a:r>
              <a:rPr lang="en-US" sz="3400" dirty="0"/>
              <a:t> tin du </a:t>
            </a:r>
            <a:r>
              <a:rPr lang="en-US" sz="3400" dirty="0" err="1"/>
              <a:t>lịch</a:t>
            </a:r>
            <a:r>
              <a:rPr lang="en-US" sz="3400" dirty="0"/>
              <a:t> </a:t>
            </a:r>
            <a:r>
              <a:rPr lang="en-US" sz="3400" dirty="0" err="1"/>
              <a:t>trực</a:t>
            </a:r>
            <a:r>
              <a:rPr lang="en-US" sz="3400" dirty="0"/>
              <a:t> </a:t>
            </a:r>
            <a:r>
              <a:rPr lang="en-US" sz="3400" dirty="0" err="1"/>
              <a:t>tuyến</a:t>
            </a:r>
            <a:r>
              <a:rPr lang="en-US" sz="3400" dirty="0"/>
              <a:t> </a:t>
            </a:r>
            <a:r>
              <a:rPr lang="en-US" sz="3400" dirty="0" err="1"/>
              <a:t>của</a:t>
            </a:r>
            <a:r>
              <a:rPr lang="en-US" sz="3400" dirty="0"/>
              <a:t> </a:t>
            </a:r>
            <a:r>
              <a:rPr lang="en-US" sz="3400" dirty="0" err="1"/>
              <a:t>tỉnh</a:t>
            </a:r>
            <a:r>
              <a:rPr lang="en-US" sz="3400" dirty="0"/>
              <a:t> </a:t>
            </a:r>
            <a:r>
              <a:rPr lang="en-US" sz="3400" dirty="0" err="1"/>
              <a:t>để</a:t>
            </a:r>
            <a:r>
              <a:rPr lang="en-US" sz="3400" dirty="0"/>
              <a:t> </a:t>
            </a:r>
            <a:r>
              <a:rPr lang="en-US" sz="3400" dirty="0" err="1"/>
              <a:t>khách</a:t>
            </a:r>
            <a:r>
              <a:rPr lang="en-US" sz="3400" dirty="0"/>
              <a:t> </a:t>
            </a:r>
            <a:r>
              <a:rPr lang="en-US" sz="3400" dirty="0" err="1"/>
              <a:t>hàng</a:t>
            </a:r>
            <a:r>
              <a:rPr lang="en-US" sz="3400" dirty="0"/>
              <a:t> </a:t>
            </a:r>
            <a:r>
              <a:rPr lang="en-US" sz="3400" dirty="0" err="1"/>
              <a:t>có</a:t>
            </a:r>
            <a:r>
              <a:rPr lang="en-US" sz="3400" dirty="0"/>
              <a:t> </a:t>
            </a:r>
            <a:r>
              <a:rPr lang="en-US" sz="3400" dirty="0" err="1"/>
              <a:t>thể</a:t>
            </a:r>
            <a:r>
              <a:rPr lang="en-US" sz="3400" dirty="0"/>
              <a:t> </a:t>
            </a:r>
            <a:r>
              <a:rPr lang="en-US" sz="3400" dirty="0" err="1"/>
              <a:t>dễ</a:t>
            </a:r>
            <a:r>
              <a:rPr lang="en-US" sz="3400" dirty="0"/>
              <a:t> </a:t>
            </a:r>
            <a:r>
              <a:rPr lang="en-US" sz="3400" dirty="0" err="1"/>
              <a:t>dàng</a:t>
            </a:r>
            <a:r>
              <a:rPr lang="en-US" sz="3400" dirty="0"/>
              <a:t> </a:t>
            </a:r>
            <a:r>
              <a:rPr lang="en-US" sz="3400" dirty="0" err="1"/>
              <a:t>tiếp</a:t>
            </a:r>
            <a:r>
              <a:rPr lang="en-US" sz="3400" dirty="0"/>
              <a:t> </a:t>
            </a:r>
            <a:r>
              <a:rPr lang="en-US" sz="3400" dirty="0" err="1"/>
              <a:t>cận</a:t>
            </a:r>
            <a:r>
              <a:rPr lang="en-US" sz="3400" dirty="0"/>
              <a:t> </a:t>
            </a:r>
            <a:r>
              <a:rPr lang="en-US" sz="3400" dirty="0" err="1"/>
              <a:t>thông</a:t>
            </a:r>
            <a:r>
              <a:rPr lang="en-US" sz="3400" dirty="0"/>
              <a:t> tin.</a:t>
            </a:r>
          </a:p>
          <a:p>
            <a:pPr algn="just">
              <a:buFont typeface="Wingdings" panose="05000000000000000000" pitchFamily="2" charset="2"/>
              <a:buChar char="ü"/>
            </a:pPr>
            <a:r>
              <a:rPr lang="en-US" sz="3400" dirty="0" err="1"/>
              <a:t>Xây</a:t>
            </a:r>
            <a:r>
              <a:rPr lang="en-US" sz="3400" dirty="0"/>
              <a:t> </a:t>
            </a:r>
            <a:r>
              <a:rPr lang="en-US" sz="3400" dirty="0" err="1"/>
              <a:t>dựng</a:t>
            </a:r>
            <a:r>
              <a:rPr lang="en-US" sz="3400" dirty="0"/>
              <a:t> </a:t>
            </a:r>
            <a:r>
              <a:rPr lang="en-US" sz="3400" dirty="0" err="1"/>
              <a:t>cổng</a:t>
            </a:r>
            <a:r>
              <a:rPr lang="en-US" sz="3400" dirty="0"/>
              <a:t> </a:t>
            </a:r>
            <a:r>
              <a:rPr lang="en-US" sz="3400" dirty="0" err="1"/>
              <a:t>thông</a:t>
            </a:r>
            <a:r>
              <a:rPr lang="en-US" sz="3400" dirty="0"/>
              <a:t> tin </a:t>
            </a:r>
            <a:r>
              <a:rPr lang="en-US" sz="3400" dirty="0" err="1"/>
              <a:t>điện</a:t>
            </a:r>
            <a:r>
              <a:rPr lang="en-US" sz="3400" dirty="0"/>
              <a:t> </a:t>
            </a:r>
            <a:r>
              <a:rPr lang="en-US" sz="3400" dirty="0" err="1"/>
              <a:t>tử</a:t>
            </a:r>
            <a:r>
              <a:rPr lang="en-US" sz="3400" dirty="0"/>
              <a:t> du </a:t>
            </a:r>
            <a:r>
              <a:rPr lang="en-US" sz="3400" dirty="0" err="1"/>
              <a:t>lịch</a:t>
            </a:r>
            <a:r>
              <a:rPr lang="en-US" sz="3400" dirty="0"/>
              <a:t> </a:t>
            </a:r>
            <a:r>
              <a:rPr lang="en-US" sz="3400" dirty="0" err="1"/>
              <a:t>Đắk</a:t>
            </a:r>
            <a:r>
              <a:rPr lang="en-US" sz="3400" dirty="0"/>
              <a:t> </a:t>
            </a:r>
            <a:r>
              <a:rPr lang="en-US" sz="3400" dirty="0" err="1"/>
              <a:t>Nông</a:t>
            </a:r>
            <a:r>
              <a:rPr lang="en-US" sz="3400" dirty="0"/>
              <a:t>, </a:t>
            </a:r>
            <a:r>
              <a:rPr lang="en-US" sz="3400" dirty="0" err="1"/>
              <a:t>cung</a:t>
            </a:r>
            <a:r>
              <a:rPr lang="en-US" sz="3400" dirty="0"/>
              <a:t> </a:t>
            </a:r>
            <a:r>
              <a:rPr lang="en-US" sz="3400" dirty="0" err="1"/>
              <a:t>cấp</a:t>
            </a:r>
            <a:r>
              <a:rPr lang="en-US" sz="3400" dirty="0"/>
              <a:t> </a:t>
            </a:r>
            <a:r>
              <a:rPr lang="en-US" sz="3400" dirty="0" err="1"/>
              <a:t>đầy</a:t>
            </a:r>
            <a:r>
              <a:rPr lang="en-US" sz="3400" dirty="0"/>
              <a:t> </a:t>
            </a:r>
            <a:r>
              <a:rPr lang="en-US" sz="3400" dirty="0" err="1"/>
              <a:t>đủ</a:t>
            </a:r>
            <a:r>
              <a:rPr lang="en-US" sz="3400" dirty="0"/>
              <a:t>, </a:t>
            </a:r>
            <a:r>
              <a:rPr lang="en-US" sz="3400" dirty="0" err="1"/>
              <a:t>kịp</a:t>
            </a:r>
            <a:r>
              <a:rPr lang="en-US" sz="3400" dirty="0"/>
              <a:t> </a:t>
            </a:r>
            <a:r>
              <a:rPr lang="en-US" sz="3400" dirty="0" err="1"/>
              <a:t>thời</a:t>
            </a:r>
            <a:r>
              <a:rPr lang="en-US" sz="3400" dirty="0"/>
              <a:t> </a:t>
            </a:r>
            <a:r>
              <a:rPr lang="en-US" sz="3400" dirty="0" err="1" smtClean="0"/>
              <a:t>thông</a:t>
            </a:r>
            <a:r>
              <a:rPr lang="en-US" sz="3400" dirty="0" smtClean="0"/>
              <a:t> tin </a:t>
            </a:r>
            <a:r>
              <a:rPr lang="en-US" sz="3400" dirty="0" err="1" smtClean="0"/>
              <a:t>các</a:t>
            </a:r>
            <a:r>
              <a:rPr lang="en-US" sz="3400" dirty="0" smtClean="0"/>
              <a:t> </a:t>
            </a:r>
            <a:r>
              <a:rPr lang="en-US" sz="3400" dirty="0" err="1"/>
              <a:t>điểm</a:t>
            </a:r>
            <a:r>
              <a:rPr lang="en-US" sz="3400" dirty="0"/>
              <a:t> </a:t>
            </a:r>
            <a:r>
              <a:rPr lang="en-US" sz="3400" dirty="0" err="1"/>
              <a:t>đến</a:t>
            </a:r>
            <a:r>
              <a:rPr lang="en-US" sz="3400" dirty="0"/>
              <a:t> du </a:t>
            </a:r>
            <a:r>
              <a:rPr lang="en-US" sz="3400" dirty="0" err="1"/>
              <a:t>lịch</a:t>
            </a:r>
            <a:r>
              <a:rPr lang="en-US" sz="3400" dirty="0"/>
              <a:t>, </a:t>
            </a:r>
            <a:r>
              <a:rPr lang="en-US" sz="3400" dirty="0" err="1"/>
              <a:t>hệ</a:t>
            </a:r>
            <a:r>
              <a:rPr lang="en-US" sz="3400" dirty="0"/>
              <a:t> </a:t>
            </a:r>
            <a:r>
              <a:rPr lang="en-US" sz="3400" dirty="0" err="1"/>
              <a:t>thống</a:t>
            </a:r>
            <a:r>
              <a:rPr lang="en-US" sz="3400" dirty="0"/>
              <a:t> </a:t>
            </a:r>
            <a:r>
              <a:rPr lang="en-US" sz="3400" dirty="0" err="1"/>
              <a:t>lưu</a:t>
            </a:r>
            <a:r>
              <a:rPr lang="en-US" sz="3400" dirty="0"/>
              <a:t> </a:t>
            </a:r>
            <a:r>
              <a:rPr lang="en-US" sz="3400" dirty="0" err="1"/>
              <a:t>trú</a:t>
            </a:r>
            <a:r>
              <a:rPr lang="en-US" sz="3400" dirty="0"/>
              <a:t> </a:t>
            </a:r>
            <a:r>
              <a:rPr lang="en-US" sz="3400" dirty="0" err="1"/>
              <a:t>và</a:t>
            </a:r>
            <a:r>
              <a:rPr lang="en-US" sz="3400" dirty="0"/>
              <a:t> </a:t>
            </a:r>
            <a:r>
              <a:rPr lang="en-US" sz="3400" dirty="0" err="1"/>
              <a:t>các</a:t>
            </a:r>
            <a:r>
              <a:rPr lang="en-US" sz="3400" dirty="0"/>
              <a:t> </a:t>
            </a:r>
            <a:r>
              <a:rPr lang="en-US" sz="3400" dirty="0" err="1"/>
              <a:t>hoạt</a:t>
            </a:r>
            <a:r>
              <a:rPr lang="en-US" sz="3400" dirty="0"/>
              <a:t> </a:t>
            </a:r>
            <a:r>
              <a:rPr lang="en-US" sz="3400" dirty="0" err="1"/>
              <a:t>động</a:t>
            </a:r>
            <a:r>
              <a:rPr lang="en-US" sz="3400" dirty="0"/>
              <a:t>, </a:t>
            </a:r>
            <a:r>
              <a:rPr lang="en-US" sz="3400" dirty="0" err="1"/>
              <a:t>sự</a:t>
            </a:r>
            <a:r>
              <a:rPr lang="en-US" sz="3400" dirty="0"/>
              <a:t> </a:t>
            </a:r>
            <a:r>
              <a:rPr lang="en-US" sz="3400" dirty="0" err="1"/>
              <a:t>kiện</a:t>
            </a:r>
            <a:r>
              <a:rPr lang="en-US" sz="3400" dirty="0"/>
              <a:t> </a:t>
            </a:r>
            <a:r>
              <a:rPr lang="en-US" sz="3400" dirty="0" err="1"/>
              <a:t>hấp</a:t>
            </a:r>
            <a:r>
              <a:rPr lang="en-US" sz="3400" dirty="0"/>
              <a:t> </a:t>
            </a:r>
            <a:r>
              <a:rPr lang="en-US" sz="3400" dirty="0" err="1"/>
              <a:t>dẫn</a:t>
            </a:r>
            <a:r>
              <a:rPr lang="en-US" sz="3400" dirty="0"/>
              <a:t> du </a:t>
            </a:r>
            <a:r>
              <a:rPr lang="en-US" sz="3400" dirty="0" err="1"/>
              <a:t>khách</a:t>
            </a:r>
            <a:r>
              <a:rPr lang="en-US" sz="3400" dirty="0"/>
              <a:t> </a:t>
            </a:r>
            <a:r>
              <a:rPr lang="en-US" sz="3400" dirty="0" err="1"/>
              <a:t>khác</a:t>
            </a:r>
            <a:r>
              <a:rPr lang="en-US" sz="3400" dirty="0"/>
              <a:t>..</a:t>
            </a:r>
          </a:p>
          <a:p>
            <a:pPr algn="just">
              <a:buFont typeface="Wingdings" panose="05000000000000000000" pitchFamily="2" charset="2"/>
              <a:buChar char="ü"/>
            </a:pPr>
            <a:r>
              <a:rPr lang="en-US" sz="3400" dirty="0" err="1"/>
              <a:t>Soạn</a:t>
            </a:r>
            <a:r>
              <a:rPr lang="en-US" sz="3400" dirty="0"/>
              <a:t> </a:t>
            </a:r>
            <a:r>
              <a:rPr lang="en-US" sz="3400" dirty="0" err="1"/>
              <a:t>thảo</a:t>
            </a:r>
            <a:r>
              <a:rPr lang="en-US" sz="3400" dirty="0"/>
              <a:t> </a:t>
            </a:r>
            <a:r>
              <a:rPr lang="en-US" sz="3400" dirty="0" err="1"/>
              <a:t>cẩm</a:t>
            </a:r>
            <a:r>
              <a:rPr lang="en-US" sz="3400" dirty="0"/>
              <a:t> </a:t>
            </a:r>
            <a:r>
              <a:rPr lang="en-US" sz="3400" dirty="0" err="1"/>
              <a:t>nang</a:t>
            </a:r>
            <a:r>
              <a:rPr lang="en-US" sz="3400" dirty="0"/>
              <a:t> du </a:t>
            </a:r>
            <a:r>
              <a:rPr lang="en-US" sz="3400" dirty="0" err="1"/>
              <a:t>lịch</a:t>
            </a:r>
            <a:r>
              <a:rPr lang="en-US" sz="3400" dirty="0"/>
              <a:t> </a:t>
            </a:r>
            <a:r>
              <a:rPr lang="en-US" sz="3400" dirty="0" err="1"/>
              <a:t>Đăk</a:t>
            </a:r>
            <a:r>
              <a:rPr lang="en-US" sz="3400" dirty="0"/>
              <a:t> </a:t>
            </a:r>
            <a:r>
              <a:rPr lang="en-US" sz="3400" dirty="0" err="1"/>
              <a:t>Nông</a:t>
            </a:r>
            <a:r>
              <a:rPr lang="en-US" sz="3400" dirty="0"/>
              <a:t>, in </a:t>
            </a:r>
            <a:r>
              <a:rPr lang="en-US" sz="3400" dirty="0" err="1"/>
              <a:t>ấn</a:t>
            </a:r>
            <a:r>
              <a:rPr lang="en-US" sz="3400" dirty="0"/>
              <a:t> </a:t>
            </a:r>
            <a:r>
              <a:rPr lang="en-US" sz="3400" dirty="0" err="1"/>
              <a:t>và</a:t>
            </a:r>
            <a:r>
              <a:rPr lang="en-US" sz="3400" dirty="0"/>
              <a:t> </a:t>
            </a:r>
            <a:r>
              <a:rPr lang="en-US" sz="3400" dirty="0" err="1"/>
              <a:t>phát</a:t>
            </a:r>
            <a:r>
              <a:rPr lang="en-US" sz="3400" dirty="0"/>
              <a:t> </a:t>
            </a:r>
            <a:r>
              <a:rPr lang="en-US" sz="3400" dirty="0" err="1"/>
              <a:t>hành</a:t>
            </a:r>
            <a:r>
              <a:rPr lang="en-US" sz="3400" dirty="0"/>
              <a:t> </a:t>
            </a:r>
            <a:r>
              <a:rPr lang="en-US" sz="3400" dirty="0" err="1"/>
              <a:t>rộng</a:t>
            </a:r>
            <a:r>
              <a:rPr lang="en-US" sz="3400" dirty="0"/>
              <a:t> </a:t>
            </a:r>
            <a:r>
              <a:rPr lang="en-US" sz="3400" dirty="0" err="1"/>
              <a:t>rãi</a:t>
            </a:r>
            <a:r>
              <a:rPr lang="en-US" sz="3400" dirty="0"/>
              <a:t> </a:t>
            </a:r>
            <a:r>
              <a:rPr lang="en-US" sz="3400" dirty="0" err="1"/>
              <a:t>đến</a:t>
            </a:r>
            <a:r>
              <a:rPr lang="en-US" sz="3400" dirty="0"/>
              <a:t> </a:t>
            </a:r>
            <a:r>
              <a:rPr lang="en-US" sz="3400" dirty="0" err="1"/>
              <a:t>các</a:t>
            </a:r>
            <a:r>
              <a:rPr lang="en-US" sz="3400" dirty="0"/>
              <a:t> </a:t>
            </a:r>
            <a:r>
              <a:rPr lang="en-US" sz="3400" dirty="0" err="1"/>
              <a:t>công</a:t>
            </a:r>
            <a:r>
              <a:rPr lang="en-US" sz="3400" dirty="0"/>
              <a:t> </a:t>
            </a:r>
            <a:r>
              <a:rPr lang="en-US" sz="3400" dirty="0" err="1"/>
              <a:t>ty</a:t>
            </a:r>
            <a:r>
              <a:rPr lang="en-US" sz="3400" dirty="0"/>
              <a:t> du </a:t>
            </a:r>
            <a:r>
              <a:rPr lang="en-US" sz="3400" dirty="0" err="1"/>
              <a:t>lịch</a:t>
            </a:r>
            <a:r>
              <a:rPr lang="en-US" sz="3400" dirty="0"/>
              <a:t> </a:t>
            </a:r>
            <a:r>
              <a:rPr lang="en-US" sz="3400" dirty="0" err="1"/>
              <a:t>lữ</a:t>
            </a:r>
            <a:r>
              <a:rPr lang="en-US" sz="3400" dirty="0"/>
              <a:t> </a:t>
            </a:r>
            <a:r>
              <a:rPr lang="en-US" sz="3400" dirty="0" err="1"/>
              <a:t>hành</a:t>
            </a:r>
            <a:r>
              <a:rPr lang="en-US" sz="3400" dirty="0"/>
              <a:t>, </a:t>
            </a:r>
            <a:r>
              <a:rPr lang="en-US" sz="3400" dirty="0" err="1"/>
              <a:t>các</a:t>
            </a:r>
            <a:r>
              <a:rPr lang="en-US" sz="3400" dirty="0"/>
              <a:t> </a:t>
            </a:r>
            <a:r>
              <a:rPr lang="en-US" sz="3400" dirty="0" err="1"/>
              <a:t>đối</a:t>
            </a:r>
            <a:r>
              <a:rPr lang="en-US" sz="3400" dirty="0"/>
              <a:t> </a:t>
            </a:r>
            <a:r>
              <a:rPr lang="en-US" sz="3400" dirty="0" err="1"/>
              <a:t>tượng</a:t>
            </a:r>
            <a:r>
              <a:rPr lang="en-US" sz="3400" dirty="0"/>
              <a:t> </a:t>
            </a:r>
            <a:r>
              <a:rPr lang="en-US" sz="3400" dirty="0" err="1"/>
              <a:t>khách</a:t>
            </a:r>
            <a:r>
              <a:rPr lang="en-US" sz="3400" dirty="0"/>
              <a:t> </a:t>
            </a:r>
            <a:r>
              <a:rPr lang="en-US" sz="3400" dirty="0" err="1"/>
              <a:t>hàng</a:t>
            </a:r>
            <a:r>
              <a:rPr lang="en-US" sz="3400" dirty="0"/>
              <a:t> </a:t>
            </a:r>
            <a:r>
              <a:rPr lang="en-US" sz="3400" dirty="0" err="1"/>
              <a:t>mục</a:t>
            </a:r>
            <a:r>
              <a:rPr lang="en-US" sz="3400" dirty="0"/>
              <a:t> </a:t>
            </a:r>
            <a:r>
              <a:rPr lang="en-US" sz="3400" dirty="0" err="1"/>
              <a:t>tiêu</a:t>
            </a:r>
            <a:r>
              <a:rPr lang="en-US" sz="3400" dirty="0"/>
              <a:t> </a:t>
            </a:r>
            <a:r>
              <a:rPr lang="en-US" sz="3400" dirty="0" err="1"/>
              <a:t>trong</a:t>
            </a:r>
            <a:r>
              <a:rPr lang="en-US" sz="3400" dirty="0"/>
              <a:t> </a:t>
            </a:r>
            <a:r>
              <a:rPr lang="en-US" sz="3400" dirty="0" err="1"/>
              <a:t>và</a:t>
            </a:r>
            <a:r>
              <a:rPr lang="en-US" sz="3400" dirty="0"/>
              <a:t> </a:t>
            </a:r>
            <a:r>
              <a:rPr lang="en-US" sz="3400" dirty="0" err="1"/>
              <a:t>ngoài</a:t>
            </a:r>
            <a:r>
              <a:rPr lang="en-US" sz="3400" dirty="0"/>
              <a:t> </a:t>
            </a:r>
            <a:r>
              <a:rPr lang="en-US" sz="3400" dirty="0" err="1"/>
              <a:t>nước</a:t>
            </a:r>
            <a:r>
              <a:rPr lang="en-US" dirty="0"/>
              <a:t>.</a:t>
            </a:r>
          </a:p>
          <a:p>
            <a:pPr marL="0" indent="0">
              <a:buNone/>
            </a:pPr>
            <a:endParaRPr lang="en-US" dirty="0"/>
          </a:p>
        </p:txBody>
      </p:sp>
    </p:spTree>
    <p:extLst>
      <p:ext uri="{BB962C8B-B14F-4D97-AF65-F5344CB8AC3E}">
        <p14:creationId xmlns:p14="http://schemas.microsoft.com/office/powerpoint/2010/main" val="250002169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80403" y="196948"/>
            <a:ext cx="10515600" cy="910378"/>
          </a:xfrm>
          <a:solidFill>
            <a:schemeClr val="accent1"/>
          </a:solidFill>
        </p:spPr>
        <p:txBody>
          <a:bodyPr/>
          <a:lstStyle/>
          <a:p>
            <a:r>
              <a:rPr lang="en-US" sz="3000" b="1" dirty="0" smtClean="0">
                <a:solidFill>
                  <a:schemeClr val="bg1"/>
                </a:solidFill>
              </a:rPr>
              <a:t>VI. HÀM Ý MỘT SỐ GIẢI PHÁP MARKETING ĐP NHẰM ĐẨY MẠNH THU HÚT KHÁCH DU LỊCH</a:t>
            </a:r>
            <a:endParaRPr lang="en-US" sz="3000" dirty="0">
              <a:solidFill>
                <a:schemeClr val="bg1"/>
              </a:solidFill>
            </a:endParaRPr>
          </a:p>
        </p:txBody>
      </p:sp>
      <p:sp>
        <p:nvSpPr>
          <p:cNvPr id="2" name="Content Placeholder 1"/>
          <p:cNvSpPr>
            <a:spLocks noGrp="1"/>
          </p:cNvSpPr>
          <p:nvPr>
            <p:ph idx="1"/>
          </p:nvPr>
        </p:nvSpPr>
        <p:spPr>
          <a:xfrm>
            <a:off x="880402" y="1273211"/>
            <a:ext cx="10515600" cy="5465214"/>
          </a:xfrm>
        </p:spPr>
        <p:txBody>
          <a:bodyPr>
            <a:normAutofit/>
          </a:bodyPr>
          <a:lstStyle/>
          <a:p>
            <a:pPr marL="0" indent="0">
              <a:buNone/>
            </a:pPr>
            <a:r>
              <a:rPr lang="en-US" b="1" dirty="0" smtClean="0">
                <a:solidFill>
                  <a:srgbClr val="C00000"/>
                </a:solidFill>
              </a:rPr>
              <a:t>5.5 </a:t>
            </a:r>
            <a:r>
              <a:rPr lang="en-US" b="1" dirty="0" err="1" smtClean="0">
                <a:solidFill>
                  <a:srgbClr val="C00000"/>
                </a:solidFill>
              </a:rPr>
              <a:t>Về</a:t>
            </a:r>
            <a:r>
              <a:rPr lang="en-US" b="1" dirty="0" smtClean="0">
                <a:solidFill>
                  <a:srgbClr val="C00000"/>
                </a:solidFill>
              </a:rPr>
              <a:t> </a:t>
            </a:r>
            <a:r>
              <a:rPr lang="en-US" b="1" dirty="0" err="1" smtClean="0">
                <a:solidFill>
                  <a:srgbClr val="C00000"/>
                </a:solidFill>
              </a:rPr>
              <a:t>định</a:t>
            </a:r>
            <a:r>
              <a:rPr lang="en-US" b="1" dirty="0" smtClean="0">
                <a:solidFill>
                  <a:srgbClr val="C00000"/>
                </a:solidFill>
              </a:rPr>
              <a:t> </a:t>
            </a:r>
            <a:r>
              <a:rPr lang="en-US" b="1" dirty="0" err="1" smtClean="0">
                <a:solidFill>
                  <a:srgbClr val="C00000"/>
                </a:solidFill>
              </a:rPr>
              <a:t>vị</a:t>
            </a:r>
            <a:r>
              <a:rPr lang="en-US" b="1" dirty="0" smtClean="0">
                <a:solidFill>
                  <a:srgbClr val="C00000"/>
                </a:solidFill>
              </a:rPr>
              <a:t> </a:t>
            </a:r>
            <a:r>
              <a:rPr lang="en-US" b="1" dirty="0" err="1" smtClean="0">
                <a:solidFill>
                  <a:srgbClr val="C00000"/>
                </a:solidFill>
              </a:rPr>
              <a:t>hình</a:t>
            </a:r>
            <a:r>
              <a:rPr lang="en-US" b="1" dirty="0" smtClean="0">
                <a:solidFill>
                  <a:srgbClr val="C00000"/>
                </a:solidFill>
              </a:rPr>
              <a:t> </a:t>
            </a:r>
            <a:r>
              <a:rPr lang="en-US" b="1" dirty="0" err="1" smtClean="0">
                <a:solidFill>
                  <a:srgbClr val="C00000"/>
                </a:solidFill>
              </a:rPr>
              <a:t>ảnh</a:t>
            </a:r>
            <a:r>
              <a:rPr lang="en-US" b="1" dirty="0" smtClean="0">
                <a:solidFill>
                  <a:srgbClr val="C00000"/>
                </a:solidFill>
              </a:rPr>
              <a:t> </a:t>
            </a:r>
            <a:r>
              <a:rPr lang="en-US" b="1" dirty="0" err="1" smtClean="0">
                <a:solidFill>
                  <a:srgbClr val="C00000"/>
                </a:solidFill>
              </a:rPr>
              <a:t>thương</a:t>
            </a:r>
            <a:r>
              <a:rPr lang="en-US" b="1" dirty="0" smtClean="0">
                <a:solidFill>
                  <a:srgbClr val="C00000"/>
                </a:solidFill>
              </a:rPr>
              <a:t> </a:t>
            </a:r>
            <a:r>
              <a:rPr lang="en-US" b="1" dirty="0" err="1" smtClean="0">
                <a:solidFill>
                  <a:srgbClr val="C00000"/>
                </a:solidFill>
              </a:rPr>
              <a:t>hiệu</a:t>
            </a:r>
            <a:r>
              <a:rPr lang="en-US" b="1" dirty="0" smtClean="0">
                <a:solidFill>
                  <a:srgbClr val="C00000"/>
                </a:solidFill>
              </a:rPr>
              <a:t> </a:t>
            </a:r>
            <a:r>
              <a:rPr lang="en-US" b="1" dirty="0" err="1" smtClean="0">
                <a:solidFill>
                  <a:srgbClr val="C00000"/>
                </a:solidFill>
              </a:rPr>
              <a:t>địa</a:t>
            </a:r>
            <a:r>
              <a:rPr lang="en-US" b="1" dirty="0" smtClean="0">
                <a:solidFill>
                  <a:srgbClr val="C00000"/>
                </a:solidFill>
              </a:rPr>
              <a:t> </a:t>
            </a:r>
            <a:r>
              <a:rPr lang="en-US" b="1" dirty="0" err="1" smtClean="0">
                <a:solidFill>
                  <a:srgbClr val="C00000"/>
                </a:solidFill>
              </a:rPr>
              <a:t>phương</a:t>
            </a:r>
            <a:r>
              <a:rPr lang="en-US" b="1" dirty="0" smtClean="0">
                <a:solidFill>
                  <a:srgbClr val="C00000"/>
                </a:solidFill>
              </a:rPr>
              <a:t> </a:t>
            </a:r>
            <a:r>
              <a:rPr lang="en-US" b="1" dirty="0" err="1" smtClean="0">
                <a:solidFill>
                  <a:srgbClr val="C00000"/>
                </a:solidFill>
              </a:rPr>
              <a:t>Đắk</a:t>
            </a:r>
            <a:r>
              <a:rPr lang="en-US" b="1" dirty="0" smtClean="0">
                <a:solidFill>
                  <a:srgbClr val="C00000"/>
                </a:solidFill>
              </a:rPr>
              <a:t> </a:t>
            </a:r>
            <a:r>
              <a:rPr lang="en-US" b="1" dirty="0" err="1" smtClean="0">
                <a:solidFill>
                  <a:srgbClr val="C00000"/>
                </a:solidFill>
              </a:rPr>
              <a:t>Nông</a:t>
            </a:r>
            <a:endParaRPr lang="en-US" b="1" dirty="0" smtClean="0">
              <a:solidFill>
                <a:srgbClr val="C00000"/>
              </a:solidFill>
            </a:endParaRPr>
          </a:p>
          <a:p>
            <a:pPr marL="0" indent="0" algn="just">
              <a:lnSpc>
                <a:spcPct val="100000"/>
              </a:lnSpc>
              <a:buNone/>
            </a:pPr>
            <a:r>
              <a:rPr lang="en-US" dirty="0"/>
              <a:t>- </a:t>
            </a:r>
            <a:r>
              <a:rPr lang="en-US" dirty="0" smtClean="0"/>
              <a:t> </a:t>
            </a:r>
            <a:r>
              <a:rPr lang="en-US" dirty="0" err="1" smtClean="0"/>
              <a:t>Một</a:t>
            </a:r>
            <a:r>
              <a:rPr lang="en-US" dirty="0" smtClean="0"/>
              <a:t> </a:t>
            </a:r>
            <a:r>
              <a:rPr lang="en-US" dirty="0" err="1" smtClean="0"/>
              <a:t>trong</a:t>
            </a:r>
            <a:r>
              <a:rPr lang="en-US" dirty="0" smtClean="0"/>
              <a:t> </a:t>
            </a:r>
            <a:r>
              <a:rPr lang="en-US" dirty="0" err="1" smtClean="0"/>
              <a:t>những</a:t>
            </a:r>
            <a:r>
              <a:rPr lang="en-US" dirty="0" smtClean="0"/>
              <a:t> </a:t>
            </a:r>
            <a:r>
              <a:rPr lang="en-US" dirty="0" err="1" smtClean="0"/>
              <a:t>nhiệm</a:t>
            </a:r>
            <a:r>
              <a:rPr lang="en-US" dirty="0" smtClean="0"/>
              <a:t> </a:t>
            </a:r>
            <a:r>
              <a:rPr lang="en-US" dirty="0" err="1"/>
              <a:t>vụ</a:t>
            </a:r>
            <a:r>
              <a:rPr lang="en-US" dirty="0"/>
              <a:t> </a:t>
            </a:r>
            <a:r>
              <a:rPr lang="en-US" dirty="0" err="1"/>
              <a:t>của</a:t>
            </a:r>
            <a:r>
              <a:rPr lang="en-US" dirty="0"/>
              <a:t> marketing </a:t>
            </a:r>
            <a:r>
              <a:rPr lang="en-US" dirty="0" smtClean="0"/>
              <a:t>ĐP </a:t>
            </a:r>
            <a:r>
              <a:rPr lang="en-US" dirty="0" err="1"/>
              <a:t>là</a:t>
            </a:r>
            <a:r>
              <a:rPr lang="en-US" dirty="0"/>
              <a:t> </a:t>
            </a:r>
            <a:r>
              <a:rPr lang="en-US" dirty="0" err="1"/>
              <a:t>phải</a:t>
            </a:r>
            <a:r>
              <a:rPr lang="en-US" dirty="0"/>
              <a:t> </a:t>
            </a:r>
            <a:r>
              <a:rPr lang="en-US" dirty="0" err="1"/>
              <a:t>xây</a:t>
            </a:r>
            <a:r>
              <a:rPr lang="en-US" dirty="0"/>
              <a:t> </a:t>
            </a:r>
            <a:r>
              <a:rPr lang="en-US" dirty="0" err="1"/>
              <a:t>dựng</a:t>
            </a:r>
            <a:r>
              <a:rPr lang="en-US" dirty="0"/>
              <a:t> </a:t>
            </a:r>
            <a:r>
              <a:rPr lang="en-US" dirty="0" err="1"/>
              <a:t>được</a:t>
            </a:r>
            <a:r>
              <a:rPr lang="en-US" dirty="0"/>
              <a:t> </a:t>
            </a:r>
            <a:r>
              <a:rPr lang="en-US" dirty="0" err="1"/>
              <a:t>một</a:t>
            </a:r>
            <a:r>
              <a:rPr lang="en-US" dirty="0"/>
              <a:t> </a:t>
            </a:r>
            <a:r>
              <a:rPr lang="en-US" dirty="0" err="1"/>
              <a:t>hình</a:t>
            </a:r>
            <a:r>
              <a:rPr lang="en-US" dirty="0"/>
              <a:t> </a:t>
            </a:r>
            <a:r>
              <a:rPr lang="en-US" dirty="0" err="1"/>
              <a:t>ảnh</a:t>
            </a:r>
            <a:r>
              <a:rPr lang="en-US" dirty="0"/>
              <a:t> </a:t>
            </a:r>
            <a:r>
              <a:rPr lang="en-US" dirty="0" smtClean="0"/>
              <a:t>ĐP </a:t>
            </a:r>
            <a:r>
              <a:rPr lang="en-US" dirty="0" err="1"/>
              <a:t>đặc</a:t>
            </a:r>
            <a:r>
              <a:rPr lang="en-US" dirty="0"/>
              <a:t> </a:t>
            </a:r>
            <a:r>
              <a:rPr lang="en-US" dirty="0" err="1"/>
              <a:t>sắc</a:t>
            </a:r>
            <a:r>
              <a:rPr lang="en-US" dirty="0"/>
              <a:t>, </a:t>
            </a:r>
            <a:r>
              <a:rPr lang="en-US" dirty="0" err="1"/>
              <a:t>hấp</a:t>
            </a:r>
            <a:r>
              <a:rPr lang="en-US" dirty="0"/>
              <a:t> </a:t>
            </a:r>
            <a:r>
              <a:rPr lang="en-US" dirty="0" err="1"/>
              <a:t>dẫn</a:t>
            </a:r>
            <a:r>
              <a:rPr lang="en-US" dirty="0"/>
              <a:t> </a:t>
            </a:r>
            <a:r>
              <a:rPr lang="en-US" dirty="0" err="1"/>
              <a:t>và</a:t>
            </a:r>
            <a:r>
              <a:rPr lang="en-US" dirty="0"/>
              <a:t> </a:t>
            </a:r>
            <a:r>
              <a:rPr lang="en-US" dirty="0" err="1"/>
              <a:t>riêng</a:t>
            </a:r>
            <a:r>
              <a:rPr lang="en-US" dirty="0"/>
              <a:t> </a:t>
            </a:r>
            <a:r>
              <a:rPr lang="en-US" dirty="0" err="1"/>
              <a:t>có</a:t>
            </a:r>
            <a:r>
              <a:rPr lang="en-US" dirty="0"/>
              <a:t> </a:t>
            </a:r>
            <a:r>
              <a:rPr lang="en-US" dirty="0" err="1"/>
              <a:t>đậm</a:t>
            </a:r>
            <a:r>
              <a:rPr lang="en-US" dirty="0"/>
              <a:t> </a:t>
            </a:r>
            <a:r>
              <a:rPr lang="en-US" dirty="0" err="1"/>
              <a:t>nét</a:t>
            </a:r>
            <a:r>
              <a:rPr lang="en-US" dirty="0"/>
              <a:t> </a:t>
            </a:r>
            <a:r>
              <a:rPr lang="en-US" dirty="0" err="1"/>
              <a:t>trong</a:t>
            </a:r>
            <a:r>
              <a:rPr lang="en-US" dirty="0"/>
              <a:t> </a:t>
            </a:r>
            <a:r>
              <a:rPr lang="en-US" dirty="0" err="1"/>
              <a:t>nhận</a:t>
            </a:r>
            <a:r>
              <a:rPr lang="en-US" dirty="0"/>
              <a:t> </a:t>
            </a:r>
            <a:r>
              <a:rPr lang="en-US" dirty="0" err="1" smtClean="0"/>
              <a:t>thức</a:t>
            </a:r>
            <a:r>
              <a:rPr lang="en-US" dirty="0" smtClean="0"/>
              <a:t> </a:t>
            </a:r>
            <a:r>
              <a:rPr lang="en-US" dirty="0" err="1"/>
              <a:t>của</a:t>
            </a:r>
            <a:r>
              <a:rPr lang="en-US" dirty="0"/>
              <a:t> </a:t>
            </a:r>
            <a:r>
              <a:rPr lang="en-US" dirty="0" err="1"/>
              <a:t>khách</a:t>
            </a:r>
            <a:r>
              <a:rPr lang="en-US" dirty="0"/>
              <a:t> </a:t>
            </a:r>
            <a:r>
              <a:rPr lang="en-US" dirty="0" err="1"/>
              <a:t>hàng</a:t>
            </a:r>
            <a:r>
              <a:rPr lang="en-US" dirty="0"/>
              <a:t> </a:t>
            </a:r>
            <a:r>
              <a:rPr lang="en-US" dirty="0" err="1" smtClean="0"/>
              <a:t>khi</a:t>
            </a:r>
            <a:r>
              <a:rPr lang="en-US" dirty="0" smtClean="0"/>
              <a:t> </a:t>
            </a:r>
            <a:r>
              <a:rPr lang="en-US" dirty="0" err="1" smtClean="0"/>
              <a:t>hình</a:t>
            </a:r>
            <a:r>
              <a:rPr lang="en-US" dirty="0" smtClean="0"/>
              <a:t> dung </a:t>
            </a:r>
            <a:r>
              <a:rPr lang="en-US" dirty="0" err="1" smtClean="0"/>
              <a:t>về</a:t>
            </a:r>
            <a:r>
              <a:rPr lang="en-US" dirty="0" smtClean="0"/>
              <a:t> </a:t>
            </a:r>
            <a:r>
              <a:rPr lang="en-US" dirty="0" err="1" smtClean="0"/>
              <a:t>Đắk</a:t>
            </a:r>
            <a:r>
              <a:rPr lang="en-US" dirty="0" smtClean="0"/>
              <a:t> </a:t>
            </a:r>
            <a:r>
              <a:rPr lang="en-US" dirty="0" err="1" smtClean="0"/>
              <a:t>Nông</a:t>
            </a:r>
            <a:r>
              <a:rPr lang="en-US" dirty="0" smtClean="0"/>
              <a:t>.</a:t>
            </a:r>
            <a:endParaRPr lang="en-US" dirty="0"/>
          </a:p>
          <a:p>
            <a:pPr marL="0" indent="0" algn="just">
              <a:lnSpc>
                <a:spcPct val="100000"/>
              </a:lnSpc>
              <a:buNone/>
            </a:pPr>
            <a:r>
              <a:rPr lang="en-US" dirty="0" smtClean="0"/>
              <a:t>- </a:t>
            </a:r>
            <a:r>
              <a:rPr lang="vi-VN" dirty="0" smtClean="0"/>
              <a:t>Đắk </a:t>
            </a:r>
            <a:r>
              <a:rPr lang="vi-VN" dirty="0"/>
              <a:t>Nông không có lợi thế nổi trội như một số tỉnh thành khác về cơ sở hạ tầng với hệ thống cầu đường hiện đại, các tòa nhà cao tầng, cao ốc trọc trời, </a:t>
            </a:r>
            <a:r>
              <a:rPr lang="en-US" dirty="0" err="1"/>
              <a:t>hoặc</a:t>
            </a:r>
            <a:r>
              <a:rPr lang="en-US" dirty="0"/>
              <a:t> </a:t>
            </a:r>
            <a:r>
              <a:rPr lang="en-US" dirty="0" err="1"/>
              <a:t>các</a:t>
            </a:r>
            <a:r>
              <a:rPr lang="en-US" dirty="0"/>
              <a:t> </a:t>
            </a:r>
            <a:r>
              <a:rPr lang="en-US" dirty="0" err="1"/>
              <a:t>danh</a:t>
            </a:r>
            <a:r>
              <a:rPr lang="en-US" dirty="0"/>
              <a:t> </a:t>
            </a:r>
            <a:r>
              <a:rPr lang="en-US" dirty="0" err="1"/>
              <a:t>thắng</a:t>
            </a:r>
            <a:r>
              <a:rPr lang="en-US" dirty="0"/>
              <a:t> </a:t>
            </a:r>
            <a:r>
              <a:rPr lang="en-US" dirty="0" err="1"/>
              <a:t>trời</a:t>
            </a:r>
            <a:r>
              <a:rPr lang="en-US" dirty="0"/>
              <a:t> </a:t>
            </a:r>
            <a:r>
              <a:rPr lang="en-US" dirty="0" err="1"/>
              <a:t>cho</a:t>
            </a:r>
            <a:r>
              <a:rPr lang="en-US" dirty="0"/>
              <a:t> </a:t>
            </a:r>
            <a:r>
              <a:rPr lang="en-US" dirty="0" err="1"/>
              <a:t>như</a:t>
            </a:r>
            <a:r>
              <a:rPr lang="en-US" dirty="0"/>
              <a:t> </a:t>
            </a:r>
            <a:r>
              <a:rPr lang="en-US" dirty="0" err="1"/>
              <a:t>Vịnh</a:t>
            </a:r>
            <a:r>
              <a:rPr lang="en-US" dirty="0"/>
              <a:t> </a:t>
            </a:r>
            <a:r>
              <a:rPr lang="en-US" dirty="0" err="1"/>
              <a:t>Hạ</a:t>
            </a:r>
            <a:r>
              <a:rPr lang="en-US" dirty="0"/>
              <a:t> long, hang </a:t>
            </a:r>
            <a:r>
              <a:rPr lang="en-US" dirty="0" err="1"/>
              <a:t>động</a:t>
            </a:r>
            <a:r>
              <a:rPr lang="en-US" dirty="0"/>
              <a:t> </a:t>
            </a:r>
            <a:r>
              <a:rPr lang="en-US" dirty="0" err="1"/>
              <a:t>đá</a:t>
            </a:r>
            <a:r>
              <a:rPr lang="en-US" dirty="0"/>
              <a:t> </a:t>
            </a:r>
            <a:r>
              <a:rPr lang="en-US" dirty="0" err="1"/>
              <a:t>vôi</a:t>
            </a:r>
            <a:r>
              <a:rPr lang="en-US" dirty="0"/>
              <a:t> </a:t>
            </a:r>
            <a:r>
              <a:rPr lang="en-US" dirty="0" err="1"/>
              <a:t>kỳ</a:t>
            </a:r>
            <a:r>
              <a:rPr lang="en-US" dirty="0"/>
              <a:t> </a:t>
            </a:r>
            <a:r>
              <a:rPr lang="en-US" dirty="0" err="1"/>
              <a:t>vĩ</a:t>
            </a:r>
            <a:r>
              <a:rPr lang="en-US" dirty="0"/>
              <a:t> </a:t>
            </a:r>
            <a:r>
              <a:rPr lang="en-US" dirty="0" err="1"/>
              <a:t>của</a:t>
            </a:r>
            <a:r>
              <a:rPr lang="en-US" dirty="0"/>
              <a:t> </a:t>
            </a:r>
            <a:r>
              <a:rPr lang="en-US" dirty="0" err="1"/>
              <a:t>Quảng</a:t>
            </a:r>
            <a:r>
              <a:rPr lang="en-US" dirty="0"/>
              <a:t> </a:t>
            </a:r>
            <a:r>
              <a:rPr lang="en-US" dirty="0" err="1"/>
              <a:t>Bình</a:t>
            </a:r>
            <a:r>
              <a:rPr lang="en-US" dirty="0"/>
              <a:t>. N</a:t>
            </a:r>
            <a:r>
              <a:rPr lang="vi-VN" dirty="0"/>
              <a:t>hưng thay vào đó Đắk Nông sở hữu những giá trị khác biệt, với nét độc đáo riêng như cảnh quan thiên thiên nguyên sơ, bản sắc văn hóa được hun đúc qua nhiều thế hệ người Đắk Nông</a:t>
            </a:r>
            <a:endParaRPr lang="en-US" b="1" dirty="0" smtClean="0"/>
          </a:p>
          <a:p>
            <a:pPr marL="0" indent="0">
              <a:buNone/>
            </a:pPr>
            <a:endParaRPr lang="en-US" b="1" dirty="0"/>
          </a:p>
        </p:txBody>
      </p:sp>
    </p:spTree>
    <p:extLst>
      <p:ext uri="{BB962C8B-B14F-4D97-AF65-F5344CB8AC3E}">
        <p14:creationId xmlns:p14="http://schemas.microsoft.com/office/powerpoint/2010/main" val="414569199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80403" y="196948"/>
            <a:ext cx="10515600" cy="910378"/>
          </a:xfrm>
          <a:solidFill>
            <a:schemeClr val="accent1"/>
          </a:solidFill>
        </p:spPr>
        <p:txBody>
          <a:bodyPr/>
          <a:lstStyle/>
          <a:p>
            <a:r>
              <a:rPr lang="en-US" sz="3000" b="1" dirty="0" smtClean="0">
                <a:solidFill>
                  <a:schemeClr val="bg1"/>
                </a:solidFill>
              </a:rPr>
              <a:t>VI. HÀM Ý MỘT SỐ GIẢI PHÁP MARKETING ĐP NHẰM ĐẨY MẠNH THU HÚT KHÁCH DU LỊCH</a:t>
            </a:r>
            <a:endParaRPr lang="en-US" sz="3000" dirty="0">
              <a:solidFill>
                <a:schemeClr val="bg1"/>
              </a:solidFill>
            </a:endParaRPr>
          </a:p>
        </p:txBody>
      </p:sp>
      <p:sp>
        <p:nvSpPr>
          <p:cNvPr id="2" name="Content Placeholder 1"/>
          <p:cNvSpPr>
            <a:spLocks noGrp="1"/>
          </p:cNvSpPr>
          <p:nvPr>
            <p:ph idx="1"/>
          </p:nvPr>
        </p:nvSpPr>
        <p:spPr>
          <a:xfrm>
            <a:off x="880402" y="1273211"/>
            <a:ext cx="10515600" cy="5211996"/>
          </a:xfrm>
        </p:spPr>
        <p:txBody>
          <a:bodyPr>
            <a:normAutofit/>
          </a:bodyPr>
          <a:lstStyle/>
          <a:p>
            <a:pPr marL="0" indent="0">
              <a:buNone/>
            </a:pPr>
            <a:r>
              <a:rPr lang="en-US" b="1" dirty="0" smtClean="0">
                <a:solidFill>
                  <a:srgbClr val="C00000"/>
                </a:solidFill>
              </a:rPr>
              <a:t>5.5 </a:t>
            </a:r>
            <a:r>
              <a:rPr lang="en-US" b="1" dirty="0" err="1" smtClean="0">
                <a:solidFill>
                  <a:srgbClr val="C00000"/>
                </a:solidFill>
              </a:rPr>
              <a:t>Về</a:t>
            </a:r>
            <a:r>
              <a:rPr lang="en-US" b="1" dirty="0" smtClean="0">
                <a:solidFill>
                  <a:srgbClr val="C00000"/>
                </a:solidFill>
              </a:rPr>
              <a:t> </a:t>
            </a:r>
            <a:r>
              <a:rPr lang="en-US" b="1" dirty="0" err="1" smtClean="0">
                <a:solidFill>
                  <a:srgbClr val="C00000"/>
                </a:solidFill>
              </a:rPr>
              <a:t>định</a:t>
            </a:r>
            <a:r>
              <a:rPr lang="en-US" b="1" dirty="0" smtClean="0">
                <a:solidFill>
                  <a:srgbClr val="C00000"/>
                </a:solidFill>
              </a:rPr>
              <a:t> </a:t>
            </a:r>
            <a:r>
              <a:rPr lang="en-US" b="1" dirty="0" err="1" smtClean="0">
                <a:solidFill>
                  <a:srgbClr val="C00000"/>
                </a:solidFill>
              </a:rPr>
              <a:t>vị</a:t>
            </a:r>
            <a:r>
              <a:rPr lang="en-US" b="1" dirty="0" smtClean="0">
                <a:solidFill>
                  <a:srgbClr val="C00000"/>
                </a:solidFill>
              </a:rPr>
              <a:t> </a:t>
            </a:r>
            <a:r>
              <a:rPr lang="en-US" b="1" dirty="0" err="1" smtClean="0">
                <a:solidFill>
                  <a:srgbClr val="C00000"/>
                </a:solidFill>
              </a:rPr>
              <a:t>hình</a:t>
            </a:r>
            <a:r>
              <a:rPr lang="en-US" b="1" dirty="0" smtClean="0">
                <a:solidFill>
                  <a:srgbClr val="C00000"/>
                </a:solidFill>
              </a:rPr>
              <a:t> </a:t>
            </a:r>
            <a:r>
              <a:rPr lang="en-US" b="1" dirty="0" err="1" smtClean="0">
                <a:solidFill>
                  <a:srgbClr val="C00000"/>
                </a:solidFill>
              </a:rPr>
              <a:t>ảnh</a:t>
            </a:r>
            <a:r>
              <a:rPr lang="en-US" b="1" dirty="0" smtClean="0">
                <a:solidFill>
                  <a:srgbClr val="C00000"/>
                </a:solidFill>
              </a:rPr>
              <a:t> </a:t>
            </a:r>
            <a:r>
              <a:rPr lang="en-US" b="1" dirty="0" err="1" smtClean="0">
                <a:solidFill>
                  <a:srgbClr val="C00000"/>
                </a:solidFill>
              </a:rPr>
              <a:t>thương</a:t>
            </a:r>
            <a:r>
              <a:rPr lang="en-US" b="1" dirty="0" smtClean="0">
                <a:solidFill>
                  <a:srgbClr val="C00000"/>
                </a:solidFill>
              </a:rPr>
              <a:t> </a:t>
            </a:r>
            <a:r>
              <a:rPr lang="en-US" b="1" dirty="0" err="1" smtClean="0">
                <a:solidFill>
                  <a:srgbClr val="C00000"/>
                </a:solidFill>
              </a:rPr>
              <a:t>hiệu</a:t>
            </a:r>
            <a:r>
              <a:rPr lang="en-US" b="1" dirty="0" smtClean="0">
                <a:solidFill>
                  <a:srgbClr val="C00000"/>
                </a:solidFill>
              </a:rPr>
              <a:t> </a:t>
            </a:r>
            <a:r>
              <a:rPr lang="en-US" b="1" dirty="0" err="1" smtClean="0">
                <a:solidFill>
                  <a:srgbClr val="C00000"/>
                </a:solidFill>
              </a:rPr>
              <a:t>địa</a:t>
            </a:r>
            <a:r>
              <a:rPr lang="en-US" b="1" dirty="0" smtClean="0">
                <a:solidFill>
                  <a:srgbClr val="C00000"/>
                </a:solidFill>
              </a:rPr>
              <a:t> </a:t>
            </a:r>
            <a:r>
              <a:rPr lang="en-US" b="1" dirty="0" err="1" smtClean="0">
                <a:solidFill>
                  <a:srgbClr val="C00000"/>
                </a:solidFill>
              </a:rPr>
              <a:t>phương</a:t>
            </a:r>
            <a:r>
              <a:rPr lang="en-US" b="1" dirty="0" smtClean="0">
                <a:solidFill>
                  <a:srgbClr val="C00000"/>
                </a:solidFill>
              </a:rPr>
              <a:t> </a:t>
            </a:r>
            <a:r>
              <a:rPr lang="en-US" b="1" dirty="0" err="1" smtClean="0">
                <a:solidFill>
                  <a:srgbClr val="C00000"/>
                </a:solidFill>
              </a:rPr>
              <a:t>Đắk</a:t>
            </a:r>
            <a:r>
              <a:rPr lang="en-US" b="1" dirty="0" smtClean="0">
                <a:solidFill>
                  <a:srgbClr val="C00000"/>
                </a:solidFill>
              </a:rPr>
              <a:t> </a:t>
            </a:r>
            <a:r>
              <a:rPr lang="en-US" b="1" dirty="0" err="1" smtClean="0">
                <a:solidFill>
                  <a:srgbClr val="C00000"/>
                </a:solidFill>
              </a:rPr>
              <a:t>Nông</a:t>
            </a:r>
            <a:endParaRPr lang="en-US" b="1" dirty="0" smtClean="0">
              <a:solidFill>
                <a:srgbClr val="C00000"/>
              </a:solidFill>
            </a:endParaRPr>
          </a:p>
          <a:p>
            <a:pPr algn="just">
              <a:buFontTx/>
              <a:buChar char="-"/>
            </a:pPr>
            <a:r>
              <a:rPr lang="en-US" sz="3400" dirty="0" err="1" smtClean="0"/>
              <a:t>Hình</a:t>
            </a:r>
            <a:r>
              <a:rPr lang="en-US" sz="3400" dirty="0" smtClean="0"/>
              <a:t> </a:t>
            </a:r>
            <a:r>
              <a:rPr lang="en-US" sz="3400" dirty="0" err="1" smtClean="0"/>
              <a:t>ảnh</a:t>
            </a:r>
            <a:r>
              <a:rPr lang="en-US" sz="3400" dirty="0" smtClean="0"/>
              <a:t> </a:t>
            </a:r>
            <a:r>
              <a:rPr lang="en-US" sz="3400" dirty="0" err="1" smtClean="0"/>
              <a:t>địa</a:t>
            </a:r>
            <a:r>
              <a:rPr lang="en-US" sz="3400" dirty="0" smtClean="0"/>
              <a:t> </a:t>
            </a:r>
            <a:r>
              <a:rPr lang="en-US" sz="3400" dirty="0" err="1" smtClean="0"/>
              <a:t>phương</a:t>
            </a:r>
            <a:r>
              <a:rPr lang="en-US" sz="3400" dirty="0" smtClean="0"/>
              <a:t> </a:t>
            </a:r>
            <a:r>
              <a:rPr lang="en-US" sz="3400" dirty="0" err="1" smtClean="0"/>
              <a:t>thường</a:t>
            </a:r>
            <a:r>
              <a:rPr lang="en-US" sz="3400" dirty="0" smtClean="0"/>
              <a:t> </a:t>
            </a:r>
            <a:r>
              <a:rPr lang="en-US" sz="3400" dirty="0" err="1" smtClean="0"/>
              <a:t>được</a:t>
            </a:r>
            <a:r>
              <a:rPr lang="en-US" sz="3400" dirty="0" smtClean="0"/>
              <a:t> </a:t>
            </a:r>
            <a:r>
              <a:rPr lang="en-US" sz="3400" dirty="0" err="1" smtClean="0"/>
              <a:t>định</a:t>
            </a:r>
            <a:r>
              <a:rPr lang="en-US" sz="3400" dirty="0" smtClean="0"/>
              <a:t> </a:t>
            </a:r>
            <a:r>
              <a:rPr lang="en-US" sz="3400" dirty="0" err="1" smtClean="0"/>
              <a:t>vị</a:t>
            </a:r>
            <a:r>
              <a:rPr lang="en-US" sz="3400" dirty="0" smtClean="0"/>
              <a:t> </a:t>
            </a:r>
            <a:r>
              <a:rPr lang="en-US" sz="3400" dirty="0" err="1" smtClean="0"/>
              <a:t>gắn</a:t>
            </a:r>
            <a:r>
              <a:rPr lang="en-US" sz="3400" dirty="0" smtClean="0"/>
              <a:t> </a:t>
            </a:r>
            <a:r>
              <a:rPr lang="en-US" sz="3400" dirty="0" err="1" smtClean="0"/>
              <a:t>với</a:t>
            </a:r>
            <a:r>
              <a:rPr lang="en-US" sz="3400" dirty="0" smtClean="0"/>
              <a:t> </a:t>
            </a:r>
            <a:r>
              <a:rPr lang="en-US" sz="3400" dirty="0" err="1" smtClean="0"/>
              <a:t>một</a:t>
            </a:r>
            <a:r>
              <a:rPr lang="en-US" sz="3400" dirty="0" smtClean="0"/>
              <a:t> </a:t>
            </a:r>
            <a:r>
              <a:rPr lang="en-US" sz="3400" dirty="0" err="1" smtClean="0"/>
              <a:t>thế</a:t>
            </a:r>
            <a:r>
              <a:rPr lang="en-US" sz="3400" dirty="0" smtClean="0"/>
              <a:t> </a:t>
            </a:r>
            <a:r>
              <a:rPr lang="en-US" sz="3400" dirty="0" err="1" smtClean="0"/>
              <a:t>mạnh</a:t>
            </a:r>
            <a:r>
              <a:rPr lang="en-US" sz="3400" dirty="0" smtClean="0"/>
              <a:t> </a:t>
            </a:r>
            <a:r>
              <a:rPr lang="en-US" sz="3400" dirty="0" err="1" smtClean="0"/>
              <a:t>của</a:t>
            </a:r>
            <a:r>
              <a:rPr lang="en-US" sz="3400" dirty="0" smtClean="0"/>
              <a:t> </a:t>
            </a:r>
            <a:r>
              <a:rPr lang="en-US" sz="3400" dirty="0" err="1" smtClean="0"/>
              <a:t>địa</a:t>
            </a:r>
            <a:r>
              <a:rPr lang="en-US" sz="3400" dirty="0" smtClean="0"/>
              <a:t> </a:t>
            </a:r>
            <a:r>
              <a:rPr lang="en-US" sz="3400" dirty="0" err="1" smtClean="0"/>
              <a:t>phương</a:t>
            </a:r>
            <a:r>
              <a:rPr lang="en-US" sz="3400" dirty="0" smtClean="0"/>
              <a:t> </a:t>
            </a:r>
            <a:r>
              <a:rPr lang="en-US" sz="3400" dirty="0" err="1" smtClean="0"/>
              <a:t>về</a:t>
            </a:r>
            <a:r>
              <a:rPr lang="en-US" sz="3400" dirty="0" smtClean="0"/>
              <a:t> </a:t>
            </a:r>
            <a:r>
              <a:rPr lang="en-US" sz="3400" dirty="0" err="1" smtClean="0"/>
              <a:t>một</a:t>
            </a:r>
            <a:r>
              <a:rPr lang="en-US" sz="3400" dirty="0" smtClean="0"/>
              <a:t> </a:t>
            </a:r>
            <a:r>
              <a:rPr lang="en-US" sz="3400" dirty="0" err="1" smtClean="0"/>
              <a:t>lĩnh</a:t>
            </a:r>
            <a:r>
              <a:rPr lang="en-US" sz="3400" dirty="0" smtClean="0"/>
              <a:t> </a:t>
            </a:r>
            <a:r>
              <a:rPr lang="en-US" sz="3400" dirty="0" err="1" smtClean="0"/>
              <a:t>vực</a:t>
            </a:r>
            <a:r>
              <a:rPr lang="en-US" sz="3400" dirty="0" smtClean="0"/>
              <a:t> </a:t>
            </a:r>
            <a:r>
              <a:rPr lang="en-US" sz="3400" dirty="0" err="1" smtClean="0"/>
              <a:t>đặc</a:t>
            </a:r>
            <a:r>
              <a:rPr lang="en-US" sz="3400" dirty="0" smtClean="0"/>
              <a:t> </a:t>
            </a:r>
            <a:r>
              <a:rPr lang="en-US" sz="3400" dirty="0" err="1" smtClean="0"/>
              <a:t>sắc</a:t>
            </a:r>
            <a:r>
              <a:rPr lang="en-US" sz="3400" dirty="0" smtClean="0"/>
              <a:t> </a:t>
            </a:r>
            <a:r>
              <a:rPr lang="en-US" sz="3400" dirty="0" err="1" smtClean="0"/>
              <a:t>nào</a:t>
            </a:r>
            <a:r>
              <a:rPr lang="en-US" sz="3400" dirty="0" smtClean="0"/>
              <a:t> </a:t>
            </a:r>
            <a:r>
              <a:rPr lang="en-US" sz="3400" dirty="0" err="1" smtClean="0"/>
              <a:t>đó</a:t>
            </a:r>
            <a:r>
              <a:rPr lang="en-US" sz="3400" dirty="0" smtClean="0"/>
              <a:t>, </a:t>
            </a:r>
            <a:r>
              <a:rPr lang="en-US" sz="3400" dirty="0" err="1" smtClean="0"/>
              <a:t>chẳng</a:t>
            </a:r>
            <a:r>
              <a:rPr lang="en-US" sz="3400" dirty="0" smtClean="0"/>
              <a:t> </a:t>
            </a:r>
            <a:r>
              <a:rPr lang="en-US" sz="3400" dirty="0" err="1" smtClean="0"/>
              <a:t>hạn</a:t>
            </a:r>
            <a:r>
              <a:rPr lang="en-US" sz="3400" dirty="0" smtClean="0"/>
              <a:t> </a:t>
            </a:r>
            <a:r>
              <a:rPr lang="en-US" sz="3400" dirty="0" err="1" smtClean="0"/>
              <a:t>nói</a:t>
            </a:r>
            <a:r>
              <a:rPr lang="en-US" sz="3400" dirty="0" smtClean="0"/>
              <a:t> </a:t>
            </a:r>
            <a:r>
              <a:rPr lang="en-US" sz="3400" dirty="0" err="1" smtClean="0"/>
              <a:t>đến</a:t>
            </a:r>
            <a:r>
              <a:rPr lang="en-US" sz="3400" dirty="0" smtClean="0"/>
              <a:t> </a:t>
            </a:r>
            <a:r>
              <a:rPr lang="en-US" sz="3400" dirty="0" err="1" smtClean="0"/>
              <a:t>Đà</a:t>
            </a:r>
            <a:r>
              <a:rPr lang="en-US" sz="3400" dirty="0" smtClean="0"/>
              <a:t> </a:t>
            </a:r>
            <a:r>
              <a:rPr lang="en-US" sz="3400" dirty="0" err="1" smtClean="0"/>
              <a:t>Nẵng</a:t>
            </a:r>
            <a:r>
              <a:rPr lang="en-US" sz="3400" dirty="0" smtClean="0"/>
              <a:t>, </a:t>
            </a:r>
            <a:r>
              <a:rPr lang="en-US" sz="3400" dirty="0" err="1" smtClean="0"/>
              <a:t>người</a:t>
            </a:r>
            <a:r>
              <a:rPr lang="en-US" sz="3400" dirty="0" smtClean="0"/>
              <a:t> ta </a:t>
            </a:r>
            <a:r>
              <a:rPr lang="en-US" sz="3400" dirty="0" err="1" smtClean="0"/>
              <a:t>sẽ</a:t>
            </a:r>
            <a:r>
              <a:rPr lang="en-US" sz="3400" dirty="0" smtClean="0"/>
              <a:t> </a:t>
            </a:r>
            <a:r>
              <a:rPr lang="en-US" sz="3400" dirty="0" err="1" smtClean="0"/>
              <a:t>nghĩ</a:t>
            </a:r>
            <a:r>
              <a:rPr lang="en-US" sz="3400" dirty="0" smtClean="0"/>
              <a:t> </a:t>
            </a:r>
            <a:r>
              <a:rPr lang="en-US" sz="3400" dirty="0" err="1" smtClean="0"/>
              <a:t>ngay</a:t>
            </a:r>
            <a:r>
              <a:rPr lang="en-US" sz="3400" dirty="0" smtClean="0"/>
              <a:t> </a:t>
            </a:r>
            <a:r>
              <a:rPr lang="en-US" sz="3400" dirty="0" err="1" smtClean="0"/>
              <a:t>đến</a:t>
            </a:r>
            <a:r>
              <a:rPr lang="en-US" sz="3400" dirty="0" smtClean="0"/>
              <a:t> du </a:t>
            </a:r>
            <a:r>
              <a:rPr lang="en-US" sz="3400" dirty="0" err="1" smtClean="0"/>
              <a:t>lịch</a:t>
            </a:r>
            <a:r>
              <a:rPr lang="en-US" sz="3400" dirty="0" smtClean="0"/>
              <a:t> </a:t>
            </a:r>
            <a:r>
              <a:rPr lang="en-US" sz="3400" dirty="0" err="1" smtClean="0"/>
              <a:t>biển</a:t>
            </a:r>
            <a:r>
              <a:rPr lang="en-US" sz="3400" dirty="0" smtClean="0"/>
              <a:t>, </a:t>
            </a:r>
            <a:r>
              <a:rPr lang="en-US" sz="3400" dirty="0" err="1" smtClean="0"/>
              <a:t>hoặc</a:t>
            </a:r>
            <a:r>
              <a:rPr lang="en-US" sz="3400" dirty="0" smtClean="0"/>
              <a:t> </a:t>
            </a:r>
            <a:r>
              <a:rPr lang="en-US" sz="3400" dirty="0" err="1" smtClean="0"/>
              <a:t>nói</a:t>
            </a:r>
            <a:r>
              <a:rPr lang="en-US" sz="3400" dirty="0" smtClean="0"/>
              <a:t> </a:t>
            </a:r>
            <a:r>
              <a:rPr lang="en-US" sz="3400" dirty="0" err="1" smtClean="0"/>
              <a:t>đến</a:t>
            </a:r>
            <a:r>
              <a:rPr lang="en-US" sz="3400" dirty="0" smtClean="0"/>
              <a:t> </a:t>
            </a:r>
            <a:r>
              <a:rPr lang="en-US" sz="3400" dirty="0" err="1" smtClean="0"/>
              <a:t>Hạ</a:t>
            </a:r>
            <a:r>
              <a:rPr lang="en-US" sz="3400" dirty="0" smtClean="0"/>
              <a:t> Long, du </a:t>
            </a:r>
            <a:r>
              <a:rPr lang="en-US" sz="3400" dirty="0" err="1" smtClean="0"/>
              <a:t>khách</a:t>
            </a:r>
            <a:r>
              <a:rPr lang="en-US" sz="3400" dirty="0" smtClean="0"/>
              <a:t> </a:t>
            </a:r>
            <a:r>
              <a:rPr lang="en-US" sz="3400" dirty="0" err="1" smtClean="0"/>
              <a:t>sẽ</a:t>
            </a:r>
            <a:r>
              <a:rPr lang="en-US" sz="3400" dirty="0" smtClean="0"/>
              <a:t> </a:t>
            </a:r>
            <a:r>
              <a:rPr lang="en-US" sz="3400" dirty="0" err="1" smtClean="0"/>
              <a:t>nghĩ</a:t>
            </a:r>
            <a:r>
              <a:rPr lang="en-US" sz="3400" dirty="0" smtClean="0"/>
              <a:t> </a:t>
            </a:r>
            <a:r>
              <a:rPr lang="en-US" sz="3400" dirty="0" err="1" smtClean="0"/>
              <a:t>ngay</a:t>
            </a:r>
            <a:r>
              <a:rPr lang="en-US" sz="3400" dirty="0" smtClean="0"/>
              <a:t> </a:t>
            </a:r>
            <a:r>
              <a:rPr lang="en-US" sz="3400" dirty="0" err="1" smtClean="0"/>
              <a:t>đến</a:t>
            </a:r>
            <a:r>
              <a:rPr lang="en-US" sz="3400" dirty="0" smtClean="0"/>
              <a:t> du </a:t>
            </a:r>
            <a:r>
              <a:rPr lang="en-US" sz="3400" dirty="0" err="1" smtClean="0"/>
              <a:t>lịch</a:t>
            </a:r>
            <a:r>
              <a:rPr lang="en-US" sz="3400" dirty="0" smtClean="0"/>
              <a:t> </a:t>
            </a:r>
            <a:r>
              <a:rPr lang="en-US" sz="3400" dirty="0" err="1" smtClean="0"/>
              <a:t>khám</a:t>
            </a:r>
            <a:r>
              <a:rPr lang="en-US" sz="3400" dirty="0" smtClean="0"/>
              <a:t> </a:t>
            </a:r>
            <a:r>
              <a:rPr lang="en-US" sz="3400" dirty="0" err="1" smtClean="0"/>
              <a:t>phá</a:t>
            </a:r>
            <a:r>
              <a:rPr lang="en-US" sz="3400" dirty="0" smtClean="0"/>
              <a:t> </a:t>
            </a:r>
            <a:r>
              <a:rPr lang="en-US" sz="3400" dirty="0" err="1" smtClean="0"/>
              <a:t>thắng</a:t>
            </a:r>
            <a:r>
              <a:rPr lang="en-US" sz="3400" dirty="0" smtClean="0"/>
              <a:t> </a:t>
            </a:r>
            <a:r>
              <a:rPr lang="en-US" sz="3400" dirty="0" err="1" smtClean="0"/>
              <a:t>cảnh</a:t>
            </a:r>
            <a:r>
              <a:rPr lang="en-US" sz="3400" dirty="0" smtClean="0"/>
              <a:t> </a:t>
            </a:r>
            <a:r>
              <a:rPr lang="en-US" sz="3400" dirty="0" err="1" smtClean="0"/>
              <a:t>vịnh</a:t>
            </a:r>
            <a:r>
              <a:rPr lang="en-US" sz="3400" dirty="0" smtClean="0"/>
              <a:t> </a:t>
            </a:r>
            <a:r>
              <a:rPr lang="en-US" sz="3400" dirty="0" err="1" smtClean="0"/>
              <a:t>Hạ</a:t>
            </a:r>
            <a:r>
              <a:rPr lang="en-US" sz="3400" dirty="0" smtClean="0"/>
              <a:t> Long – Di </a:t>
            </a:r>
            <a:r>
              <a:rPr lang="en-US" sz="3400" dirty="0" err="1" smtClean="0"/>
              <a:t>sản</a:t>
            </a:r>
            <a:r>
              <a:rPr lang="en-US" sz="3400" dirty="0" smtClean="0"/>
              <a:t> </a:t>
            </a:r>
            <a:r>
              <a:rPr lang="en-US" sz="3400" dirty="0" err="1" smtClean="0"/>
              <a:t>thiên</a:t>
            </a:r>
            <a:r>
              <a:rPr lang="en-US" sz="3400" dirty="0" smtClean="0"/>
              <a:t> </a:t>
            </a:r>
            <a:r>
              <a:rPr lang="en-US" sz="3400" dirty="0" err="1" smtClean="0"/>
              <a:t>nhiên</a:t>
            </a:r>
            <a:r>
              <a:rPr lang="en-US" sz="3400" dirty="0" smtClean="0"/>
              <a:t> </a:t>
            </a:r>
            <a:r>
              <a:rPr lang="en-US" sz="3400" dirty="0" err="1" smtClean="0"/>
              <a:t>thế</a:t>
            </a:r>
            <a:r>
              <a:rPr lang="en-US" sz="3400" dirty="0" smtClean="0"/>
              <a:t> </a:t>
            </a:r>
            <a:r>
              <a:rPr lang="en-US" sz="3400" dirty="0" err="1" smtClean="0"/>
              <a:t>giới</a:t>
            </a:r>
            <a:r>
              <a:rPr lang="en-US" sz="3400" dirty="0" smtClean="0"/>
              <a:t>….</a:t>
            </a:r>
          </a:p>
          <a:p>
            <a:pPr algn="just">
              <a:buFontTx/>
              <a:buChar char="-"/>
            </a:pPr>
            <a:r>
              <a:rPr lang="en-US" sz="3400" b="1" dirty="0" err="1" smtClean="0">
                <a:solidFill>
                  <a:srgbClr val="FF0000"/>
                </a:solidFill>
              </a:rPr>
              <a:t>Vậy</a:t>
            </a:r>
            <a:r>
              <a:rPr lang="en-US" sz="3400" b="1" dirty="0" smtClean="0">
                <a:solidFill>
                  <a:srgbClr val="FF0000"/>
                </a:solidFill>
              </a:rPr>
              <a:t> </a:t>
            </a:r>
            <a:r>
              <a:rPr lang="en-US" sz="3400" b="1" dirty="0" err="1" smtClean="0">
                <a:solidFill>
                  <a:srgbClr val="FF0000"/>
                </a:solidFill>
              </a:rPr>
              <a:t>Đăk</a:t>
            </a:r>
            <a:r>
              <a:rPr lang="en-US" sz="3400" b="1" dirty="0" smtClean="0">
                <a:solidFill>
                  <a:srgbClr val="FF0000"/>
                </a:solidFill>
              </a:rPr>
              <a:t> </a:t>
            </a:r>
            <a:r>
              <a:rPr lang="en-US" sz="3400" b="1" dirty="0" err="1" smtClean="0">
                <a:solidFill>
                  <a:srgbClr val="FF0000"/>
                </a:solidFill>
              </a:rPr>
              <a:t>Nông</a:t>
            </a:r>
            <a:r>
              <a:rPr lang="en-US" sz="3400" b="1" dirty="0" smtClean="0">
                <a:solidFill>
                  <a:srgbClr val="FF0000"/>
                </a:solidFill>
              </a:rPr>
              <a:t> </a:t>
            </a:r>
            <a:r>
              <a:rPr lang="en-US" sz="3400" b="1" dirty="0" err="1" smtClean="0">
                <a:solidFill>
                  <a:srgbClr val="FF0000"/>
                </a:solidFill>
              </a:rPr>
              <a:t>nên</a:t>
            </a:r>
            <a:r>
              <a:rPr lang="en-US" sz="3400" b="1" dirty="0" smtClean="0">
                <a:solidFill>
                  <a:srgbClr val="FF0000"/>
                </a:solidFill>
              </a:rPr>
              <a:t> </a:t>
            </a:r>
            <a:r>
              <a:rPr lang="en-US" sz="3400" b="1" dirty="0" err="1" smtClean="0">
                <a:solidFill>
                  <a:srgbClr val="FF0000"/>
                </a:solidFill>
              </a:rPr>
              <a:t>định</a:t>
            </a:r>
            <a:r>
              <a:rPr lang="en-US" sz="3400" b="1" dirty="0" smtClean="0">
                <a:solidFill>
                  <a:srgbClr val="FF0000"/>
                </a:solidFill>
              </a:rPr>
              <a:t> </a:t>
            </a:r>
            <a:r>
              <a:rPr lang="en-US" sz="3400" b="1" dirty="0" err="1" smtClean="0">
                <a:solidFill>
                  <a:srgbClr val="FF0000"/>
                </a:solidFill>
              </a:rPr>
              <a:t>vị</a:t>
            </a:r>
            <a:r>
              <a:rPr lang="en-US" sz="3400" b="1" dirty="0" smtClean="0">
                <a:solidFill>
                  <a:srgbClr val="FF0000"/>
                </a:solidFill>
              </a:rPr>
              <a:t> </a:t>
            </a:r>
            <a:r>
              <a:rPr lang="en-US" sz="3400" b="1" dirty="0" err="1" smtClean="0">
                <a:solidFill>
                  <a:srgbClr val="FF0000"/>
                </a:solidFill>
              </a:rPr>
              <a:t>hình</a:t>
            </a:r>
            <a:r>
              <a:rPr lang="en-US" sz="3400" b="1" dirty="0" smtClean="0">
                <a:solidFill>
                  <a:srgbClr val="FF0000"/>
                </a:solidFill>
              </a:rPr>
              <a:t> </a:t>
            </a:r>
            <a:r>
              <a:rPr lang="en-US" sz="3400" b="1" dirty="0" err="1" smtClean="0">
                <a:solidFill>
                  <a:srgbClr val="FF0000"/>
                </a:solidFill>
              </a:rPr>
              <a:t>ảnh</a:t>
            </a:r>
            <a:r>
              <a:rPr lang="en-US" sz="3400" b="1" dirty="0" smtClean="0">
                <a:solidFill>
                  <a:srgbClr val="FF0000"/>
                </a:solidFill>
              </a:rPr>
              <a:t> </a:t>
            </a:r>
            <a:r>
              <a:rPr lang="en-US" sz="3400" b="1" dirty="0" err="1" smtClean="0">
                <a:solidFill>
                  <a:srgbClr val="FF0000"/>
                </a:solidFill>
              </a:rPr>
              <a:t>địa</a:t>
            </a:r>
            <a:r>
              <a:rPr lang="en-US" sz="3400" b="1" dirty="0" smtClean="0">
                <a:solidFill>
                  <a:srgbClr val="FF0000"/>
                </a:solidFill>
              </a:rPr>
              <a:t> </a:t>
            </a:r>
            <a:r>
              <a:rPr lang="en-US" sz="3400" b="1" dirty="0" err="1" smtClean="0">
                <a:solidFill>
                  <a:srgbClr val="FF0000"/>
                </a:solidFill>
              </a:rPr>
              <a:t>phương</a:t>
            </a:r>
            <a:r>
              <a:rPr lang="en-US" sz="3400" b="1" dirty="0" smtClean="0">
                <a:solidFill>
                  <a:srgbClr val="FF0000"/>
                </a:solidFill>
              </a:rPr>
              <a:t> </a:t>
            </a:r>
            <a:r>
              <a:rPr lang="en-US" sz="3400" b="1" dirty="0" err="1" smtClean="0">
                <a:solidFill>
                  <a:srgbClr val="FF0000"/>
                </a:solidFill>
              </a:rPr>
              <a:t>như</a:t>
            </a:r>
            <a:r>
              <a:rPr lang="en-US" sz="3400" b="1" dirty="0" smtClean="0">
                <a:solidFill>
                  <a:srgbClr val="FF0000"/>
                </a:solidFill>
              </a:rPr>
              <a:t> </a:t>
            </a:r>
            <a:r>
              <a:rPr lang="en-US" sz="3400" b="1" dirty="0" err="1" smtClean="0">
                <a:solidFill>
                  <a:srgbClr val="FF0000"/>
                </a:solidFill>
              </a:rPr>
              <a:t>thế</a:t>
            </a:r>
            <a:r>
              <a:rPr lang="en-US" sz="3400" b="1" dirty="0" smtClean="0">
                <a:solidFill>
                  <a:srgbClr val="FF0000"/>
                </a:solidFill>
              </a:rPr>
              <a:t> </a:t>
            </a:r>
            <a:r>
              <a:rPr lang="en-US" sz="3400" b="1" dirty="0" err="1" smtClean="0">
                <a:solidFill>
                  <a:srgbClr val="FF0000"/>
                </a:solidFill>
              </a:rPr>
              <a:t>nào</a:t>
            </a:r>
            <a:r>
              <a:rPr lang="en-US" sz="3400" b="1" dirty="0" smtClean="0">
                <a:solidFill>
                  <a:srgbClr val="FF0000"/>
                </a:solidFill>
              </a:rPr>
              <a:t> ?</a:t>
            </a:r>
            <a:endParaRPr lang="en-US" sz="3400" b="1" dirty="0">
              <a:solidFill>
                <a:srgbClr val="FF0000"/>
              </a:solidFill>
            </a:endParaRPr>
          </a:p>
        </p:txBody>
      </p:sp>
    </p:spTree>
    <p:extLst>
      <p:ext uri="{BB962C8B-B14F-4D97-AF65-F5344CB8AC3E}">
        <p14:creationId xmlns:p14="http://schemas.microsoft.com/office/powerpoint/2010/main" val="237589956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80403" y="196948"/>
            <a:ext cx="10515600" cy="910378"/>
          </a:xfrm>
          <a:solidFill>
            <a:schemeClr val="accent1"/>
          </a:solidFill>
        </p:spPr>
        <p:txBody>
          <a:bodyPr/>
          <a:lstStyle/>
          <a:p>
            <a:r>
              <a:rPr lang="en-US" sz="3000" b="1" dirty="0" smtClean="0">
                <a:solidFill>
                  <a:schemeClr val="bg1"/>
                </a:solidFill>
              </a:rPr>
              <a:t>VI. HÀM Ý MỘT SỐ GIẢI PHÁP MARKETING ĐP NHẰM ĐẨY MẠNH THU HÚT KHÁCH DU LỊCH</a:t>
            </a:r>
            <a:endParaRPr lang="en-US" sz="3000" dirty="0">
              <a:solidFill>
                <a:schemeClr val="bg1"/>
              </a:solidFill>
            </a:endParaRPr>
          </a:p>
        </p:txBody>
      </p:sp>
      <p:sp>
        <p:nvSpPr>
          <p:cNvPr id="2" name="Content Placeholder 1"/>
          <p:cNvSpPr>
            <a:spLocks noGrp="1"/>
          </p:cNvSpPr>
          <p:nvPr>
            <p:ph idx="1"/>
          </p:nvPr>
        </p:nvSpPr>
        <p:spPr>
          <a:xfrm>
            <a:off x="880402" y="1273211"/>
            <a:ext cx="10515600" cy="5211996"/>
          </a:xfrm>
        </p:spPr>
        <p:txBody>
          <a:bodyPr>
            <a:normAutofit/>
          </a:bodyPr>
          <a:lstStyle/>
          <a:p>
            <a:pPr marL="0" indent="0">
              <a:buNone/>
            </a:pPr>
            <a:r>
              <a:rPr lang="en-US" b="1" dirty="0" smtClean="0">
                <a:solidFill>
                  <a:srgbClr val="C00000"/>
                </a:solidFill>
              </a:rPr>
              <a:t>5.5 </a:t>
            </a:r>
            <a:r>
              <a:rPr lang="en-US" b="1" dirty="0" err="1" smtClean="0">
                <a:solidFill>
                  <a:srgbClr val="C00000"/>
                </a:solidFill>
              </a:rPr>
              <a:t>Về</a:t>
            </a:r>
            <a:r>
              <a:rPr lang="en-US" b="1" dirty="0" smtClean="0">
                <a:solidFill>
                  <a:srgbClr val="C00000"/>
                </a:solidFill>
              </a:rPr>
              <a:t> </a:t>
            </a:r>
            <a:r>
              <a:rPr lang="en-US" b="1" dirty="0" err="1" smtClean="0">
                <a:solidFill>
                  <a:srgbClr val="C00000"/>
                </a:solidFill>
              </a:rPr>
              <a:t>định</a:t>
            </a:r>
            <a:r>
              <a:rPr lang="en-US" b="1" dirty="0" smtClean="0">
                <a:solidFill>
                  <a:srgbClr val="C00000"/>
                </a:solidFill>
              </a:rPr>
              <a:t> </a:t>
            </a:r>
            <a:r>
              <a:rPr lang="en-US" b="1" dirty="0" err="1" smtClean="0">
                <a:solidFill>
                  <a:srgbClr val="C00000"/>
                </a:solidFill>
              </a:rPr>
              <a:t>vị</a:t>
            </a:r>
            <a:r>
              <a:rPr lang="en-US" b="1" dirty="0" smtClean="0">
                <a:solidFill>
                  <a:srgbClr val="C00000"/>
                </a:solidFill>
              </a:rPr>
              <a:t> </a:t>
            </a:r>
            <a:r>
              <a:rPr lang="en-US" b="1" dirty="0" err="1" smtClean="0">
                <a:solidFill>
                  <a:srgbClr val="C00000"/>
                </a:solidFill>
              </a:rPr>
              <a:t>hình</a:t>
            </a:r>
            <a:r>
              <a:rPr lang="en-US" b="1" dirty="0" smtClean="0">
                <a:solidFill>
                  <a:srgbClr val="C00000"/>
                </a:solidFill>
              </a:rPr>
              <a:t> </a:t>
            </a:r>
            <a:r>
              <a:rPr lang="en-US" b="1" dirty="0" err="1" smtClean="0">
                <a:solidFill>
                  <a:srgbClr val="C00000"/>
                </a:solidFill>
              </a:rPr>
              <a:t>ảnh</a:t>
            </a:r>
            <a:r>
              <a:rPr lang="en-US" b="1" dirty="0" smtClean="0">
                <a:solidFill>
                  <a:srgbClr val="C00000"/>
                </a:solidFill>
              </a:rPr>
              <a:t> </a:t>
            </a:r>
            <a:r>
              <a:rPr lang="en-US" b="1" dirty="0" err="1" smtClean="0">
                <a:solidFill>
                  <a:srgbClr val="C00000"/>
                </a:solidFill>
              </a:rPr>
              <a:t>thương</a:t>
            </a:r>
            <a:r>
              <a:rPr lang="en-US" b="1" dirty="0" smtClean="0">
                <a:solidFill>
                  <a:srgbClr val="C00000"/>
                </a:solidFill>
              </a:rPr>
              <a:t> </a:t>
            </a:r>
            <a:r>
              <a:rPr lang="en-US" b="1" dirty="0" err="1" smtClean="0">
                <a:solidFill>
                  <a:srgbClr val="C00000"/>
                </a:solidFill>
              </a:rPr>
              <a:t>hiệu</a:t>
            </a:r>
            <a:r>
              <a:rPr lang="en-US" b="1" dirty="0" smtClean="0">
                <a:solidFill>
                  <a:srgbClr val="C00000"/>
                </a:solidFill>
              </a:rPr>
              <a:t> </a:t>
            </a:r>
            <a:r>
              <a:rPr lang="en-US" b="1" dirty="0" err="1" smtClean="0">
                <a:solidFill>
                  <a:srgbClr val="C00000"/>
                </a:solidFill>
              </a:rPr>
              <a:t>địa</a:t>
            </a:r>
            <a:r>
              <a:rPr lang="en-US" b="1" dirty="0" smtClean="0">
                <a:solidFill>
                  <a:srgbClr val="C00000"/>
                </a:solidFill>
              </a:rPr>
              <a:t> </a:t>
            </a:r>
            <a:r>
              <a:rPr lang="en-US" b="1" dirty="0" err="1" smtClean="0">
                <a:solidFill>
                  <a:srgbClr val="C00000"/>
                </a:solidFill>
              </a:rPr>
              <a:t>phương</a:t>
            </a:r>
            <a:r>
              <a:rPr lang="en-US" b="1" dirty="0" smtClean="0">
                <a:solidFill>
                  <a:srgbClr val="C00000"/>
                </a:solidFill>
              </a:rPr>
              <a:t> ĐN</a:t>
            </a:r>
          </a:p>
          <a:p>
            <a:pPr marL="0" indent="0" algn="just">
              <a:lnSpc>
                <a:spcPct val="100000"/>
              </a:lnSpc>
              <a:buNone/>
            </a:pPr>
            <a:r>
              <a:rPr lang="en-US" dirty="0" smtClean="0"/>
              <a:t>- </a:t>
            </a:r>
            <a:r>
              <a:rPr lang="vi-VN" sz="2900" dirty="0" smtClean="0"/>
              <a:t>Qua </a:t>
            </a:r>
            <a:r>
              <a:rPr lang="vi-VN" sz="2900" dirty="0"/>
              <a:t>phân tích các chủ trương và chính sách phát triển địa phương tỉnh Đắk Nông, nhóm nghiên cứu nhận thấy rằng, chính quyền </a:t>
            </a:r>
            <a:r>
              <a:rPr lang="en-US" sz="2900" dirty="0" err="1" smtClean="0"/>
              <a:t>tỉnh</a:t>
            </a:r>
            <a:r>
              <a:rPr lang="en-US" sz="2900" dirty="0" smtClean="0"/>
              <a:t> </a:t>
            </a:r>
            <a:r>
              <a:rPr lang="vi-VN" sz="2900" dirty="0" smtClean="0"/>
              <a:t>Đắk </a:t>
            </a:r>
            <a:r>
              <a:rPr lang="vi-VN" sz="2900" dirty="0"/>
              <a:t>Nông đang có mong muốn xây  dựng Đắk Nông thành trung tâm lớn của cả nước về </a:t>
            </a:r>
            <a:r>
              <a:rPr lang="en-US" sz="2900" dirty="0" smtClean="0"/>
              <a:t>CN</a:t>
            </a:r>
            <a:r>
              <a:rPr lang="vi-VN" sz="2900" dirty="0" smtClean="0"/>
              <a:t> </a:t>
            </a:r>
            <a:r>
              <a:rPr lang="vi-VN" sz="2900" dirty="0"/>
              <a:t>khai thác Bauxit và luyện nhôm. Điều này được ghi rõ trong Nghị quyết Đại hội Đảng bộ tỉnh lần thứ XI, nhiệm kỳ 2015-2020: “Phấn đấu trong 15-20 năm tới xây dựng Đắk Nông thành trung tâm công nghiệp bô xít - nhôm - sắt xốp của cả nước</a:t>
            </a:r>
            <a:r>
              <a:rPr lang="vi-VN" sz="2900" dirty="0" smtClean="0"/>
              <a:t>”.</a:t>
            </a:r>
            <a:endParaRPr lang="en-US" sz="2900" dirty="0" smtClean="0"/>
          </a:p>
          <a:p>
            <a:pPr marL="0" indent="0">
              <a:buNone/>
            </a:pPr>
            <a:r>
              <a:rPr lang="en-US" b="1" dirty="0" err="1" smtClean="0">
                <a:solidFill>
                  <a:srgbClr val="FF0000"/>
                </a:solidFill>
              </a:rPr>
              <a:t>Vậy</a:t>
            </a:r>
            <a:r>
              <a:rPr lang="en-US" b="1" dirty="0" smtClean="0">
                <a:solidFill>
                  <a:srgbClr val="FF0000"/>
                </a:solidFill>
              </a:rPr>
              <a:t> </a:t>
            </a:r>
            <a:r>
              <a:rPr lang="en-US" b="1" dirty="0" err="1" smtClean="0">
                <a:solidFill>
                  <a:srgbClr val="FF0000"/>
                </a:solidFill>
              </a:rPr>
              <a:t>có</a:t>
            </a:r>
            <a:r>
              <a:rPr lang="en-US" b="1" dirty="0" smtClean="0">
                <a:solidFill>
                  <a:srgbClr val="FF0000"/>
                </a:solidFill>
              </a:rPr>
              <a:t> </a:t>
            </a:r>
            <a:r>
              <a:rPr lang="en-US" b="1" dirty="0" err="1" smtClean="0">
                <a:solidFill>
                  <a:srgbClr val="FF0000"/>
                </a:solidFill>
              </a:rPr>
              <a:t>nên</a:t>
            </a:r>
            <a:r>
              <a:rPr lang="en-US" b="1" dirty="0" smtClean="0">
                <a:solidFill>
                  <a:srgbClr val="FF0000"/>
                </a:solidFill>
              </a:rPr>
              <a:t> </a:t>
            </a:r>
            <a:r>
              <a:rPr lang="en-US" b="1" dirty="0" err="1" smtClean="0">
                <a:solidFill>
                  <a:srgbClr val="FF0000"/>
                </a:solidFill>
              </a:rPr>
              <a:t>định</a:t>
            </a:r>
            <a:r>
              <a:rPr lang="en-US" b="1" dirty="0" smtClean="0">
                <a:solidFill>
                  <a:srgbClr val="FF0000"/>
                </a:solidFill>
              </a:rPr>
              <a:t> </a:t>
            </a:r>
            <a:r>
              <a:rPr lang="en-US" b="1" dirty="0" err="1" smtClean="0">
                <a:solidFill>
                  <a:srgbClr val="FF0000"/>
                </a:solidFill>
              </a:rPr>
              <a:t>vị</a:t>
            </a:r>
            <a:r>
              <a:rPr lang="en-US" b="1" dirty="0" smtClean="0">
                <a:solidFill>
                  <a:srgbClr val="FF0000"/>
                </a:solidFill>
              </a:rPr>
              <a:t> </a:t>
            </a:r>
            <a:r>
              <a:rPr lang="en-US" b="1" dirty="0" err="1" smtClean="0">
                <a:solidFill>
                  <a:srgbClr val="FF0000"/>
                </a:solidFill>
              </a:rPr>
              <a:t>hình</a:t>
            </a:r>
            <a:r>
              <a:rPr lang="en-US" b="1" dirty="0" smtClean="0">
                <a:solidFill>
                  <a:srgbClr val="FF0000"/>
                </a:solidFill>
              </a:rPr>
              <a:t> </a:t>
            </a:r>
            <a:r>
              <a:rPr lang="en-US" b="1" dirty="0" err="1" smtClean="0">
                <a:solidFill>
                  <a:srgbClr val="FF0000"/>
                </a:solidFill>
              </a:rPr>
              <a:t>ảnh</a:t>
            </a:r>
            <a:r>
              <a:rPr lang="en-US" b="1" dirty="0" smtClean="0">
                <a:solidFill>
                  <a:srgbClr val="FF0000"/>
                </a:solidFill>
              </a:rPr>
              <a:t> ĐP </a:t>
            </a:r>
            <a:r>
              <a:rPr lang="en-US" b="1" dirty="0" err="1" smtClean="0">
                <a:solidFill>
                  <a:srgbClr val="FF0000"/>
                </a:solidFill>
              </a:rPr>
              <a:t>Đăk</a:t>
            </a:r>
            <a:r>
              <a:rPr lang="en-US" b="1" dirty="0" smtClean="0">
                <a:solidFill>
                  <a:srgbClr val="FF0000"/>
                </a:solidFill>
              </a:rPr>
              <a:t> </a:t>
            </a:r>
            <a:r>
              <a:rPr lang="en-US" b="1" dirty="0" err="1" smtClean="0">
                <a:solidFill>
                  <a:srgbClr val="FF0000"/>
                </a:solidFill>
              </a:rPr>
              <a:t>Nông</a:t>
            </a:r>
            <a:r>
              <a:rPr lang="en-US" b="1" dirty="0" smtClean="0">
                <a:solidFill>
                  <a:srgbClr val="FF0000"/>
                </a:solidFill>
              </a:rPr>
              <a:t> </a:t>
            </a:r>
            <a:r>
              <a:rPr lang="en-US" b="1" dirty="0" err="1" smtClean="0">
                <a:solidFill>
                  <a:srgbClr val="FF0000"/>
                </a:solidFill>
              </a:rPr>
              <a:t>là</a:t>
            </a:r>
            <a:r>
              <a:rPr lang="en-US" b="1" dirty="0" smtClean="0">
                <a:solidFill>
                  <a:srgbClr val="FF0000"/>
                </a:solidFill>
              </a:rPr>
              <a:t> “</a:t>
            </a:r>
            <a:r>
              <a:rPr lang="en-US" b="1" dirty="0" err="1" smtClean="0">
                <a:solidFill>
                  <a:srgbClr val="FF0000"/>
                </a:solidFill>
              </a:rPr>
              <a:t>Nổi</a:t>
            </a:r>
            <a:r>
              <a:rPr lang="en-US" b="1" dirty="0" smtClean="0">
                <a:solidFill>
                  <a:srgbClr val="FF0000"/>
                </a:solidFill>
              </a:rPr>
              <a:t> </a:t>
            </a:r>
            <a:r>
              <a:rPr lang="en-US" b="1" dirty="0" err="1" smtClean="0">
                <a:solidFill>
                  <a:srgbClr val="FF0000"/>
                </a:solidFill>
              </a:rPr>
              <a:t>tiếng</a:t>
            </a:r>
            <a:r>
              <a:rPr lang="en-US" b="1" dirty="0" smtClean="0">
                <a:solidFill>
                  <a:srgbClr val="FF0000"/>
                </a:solidFill>
              </a:rPr>
              <a:t> </a:t>
            </a:r>
            <a:r>
              <a:rPr lang="en-US" b="1" dirty="0" err="1" smtClean="0">
                <a:solidFill>
                  <a:srgbClr val="FF0000"/>
                </a:solidFill>
              </a:rPr>
              <a:t>về</a:t>
            </a:r>
            <a:r>
              <a:rPr lang="en-US" b="1" dirty="0" smtClean="0">
                <a:solidFill>
                  <a:srgbClr val="FF0000"/>
                </a:solidFill>
              </a:rPr>
              <a:t> </a:t>
            </a:r>
            <a:r>
              <a:rPr lang="en-US" b="1" dirty="0" err="1" smtClean="0">
                <a:solidFill>
                  <a:srgbClr val="FF0000"/>
                </a:solidFill>
              </a:rPr>
              <a:t>công</a:t>
            </a:r>
            <a:r>
              <a:rPr lang="en-US" b="1" dirty="0" smtClean="0">
                <a:solidFill>
                  <a:srgbClr val="FF0000"/>
                </a:solidFill>
              </a:rPr>
              <a:t> </a:t>
            </a:r>
            <a:r>
              <a:rPr lang="en-US" b="1" dirty="0" err="1" smtClean="0">
                <a:solidFill>
                  <a:srgbClr val="FF0000"/>
                </a:solidFill>
              </a:rPr>
              <a:t>nghiệp</a:t>
            </a:r>
            <a:r>
              <a:rPr lang="en-US" b="1" dirty="0" smtClean="0">
                <a:solidFill>
                  <a:srgbClr val="FF0000"/>
                </a:solidFill>
              </a:rPr>
              <a:t> </a:t>
            </a:r>
            <a:r>
              <a:rPr lang="en-US" b="1" dirty="0" err="1" smtClean="0">
                <a:solidFill>
                  <a:srgbClr val="FF0000"/>
                </a:solidFill>
              </a:rPr>
              <a:t>khai</a:t>
            </a:r>
            <a:r>
              <a:rPr lang="en-US" b="1" dirty="0" smtClean="0">
                <a:solidFill>
                  <a:srgbClr val="FF0000"/>
                </a:solidFill>
              </a:rPr>
              <a:t> </a:t>
            </a:r>
            <a:r>
              <a:rPr lang="en-US" b="1" dirty="0" err="1" smtClean="0">
                <a:solidFill>
                  <a:srgbClr val="FF0000"/>
                </a:solidFill>
              </a:rPr>
              <a:t>thác</a:t>
            </a:r>
            <a:r>
              <a:rPr lang="en-US" b="1" dirty="0" smtClean="0">
                <a:solidFill>
                  <a:srgbClr val="FF0000"/>
                </a:solidFill>
              </a:rPr>
              <a:t> </a:t>
            </a:r>
            <a:r>
              <a:rPr lang="en-US" b="1" dirty="0" err="1" smtClean="0">
                <a:solidFill>
                  <a:srgbClr val="FF0000"/>
                </a:solidFill>
              </a:rPr>
              <a:t>và</a:t>
            </a:r>
            <a:r>
              <a:rPr lang="en-US" b="1" dirty="0" smtClean="0">
                <a:solidFill>
                  <a:srgbClr val="FF0000"/>
                </a:solidFill>
              </a:rPr>
              <a:t> </a:t>
            </a:r>
            <a:r>
              <a:rPr lang="en-US" b="1" dirty="0" err="1" smtClean="0">
                <a:solidFill>
                  <a:srgbClr val="FF0000"/>
                </a:solidFill>
              </a:rPr>
              <a:t>chế</a:t>
            </a:r>
            <a:r>
              <a:rPr lang="en-US" b="1" dirty="0" smtClean="0">
                <a:solidFill>
                  <a:srgbClr val="FF0000"/>
                </a:solidFill>
              </a:rPr>
              <a:t> </a:t>
            </a:r>
            <a:r>
              <a:rPr lang="en-US" b="1" dirty="0" err="1" smtClean="0">
                <a:solidFill>
                  <a:srgbClr val="FF0000"/>
                </a:solidFill>
              </a:rPr>
              <a:t>biến</a:t>
            </a:r>
            <a:r>
              <a:rPr lang="en-US" b="1" dirty="0" smtClean="0">
                <a:solidFill>
                  <a:srgbClr val="FF0000"/>
                </a:solidFill>
              </a:rPr>
              <a:t> </a:t>
            </a:r>
            <a:r>
              <a:rPr lang="en-US" b="1" dirty="0" err="1" smtClean="0">
                <a:solidFill>
                  <a:srgbClr val="FF0000"/>
                </a:solidFill>
              </a:rPr>
              <a:t>Bô-xit</a:t>
            </a:r>
            <a:r>
              <a:rPr lang="en-US" b="1" dirty="0" smtClean="0">
                <a:solidFill>
                  <a:srgbClr val="FF0000"/>
                </a:solidFill>
              </a:rPr>
              <a:t>” ?</a:t>
            </a:r>
            <a:endParaRPr lang="en-US" b="1" dirty="0">
              <a:solidFill>
                <a:srgbClr val="FF0000"/>
              </a:solidFill>
            </a:endParaRPr>
          </a:p>
          <a:p>
            <a:pPr marL="0" indent="0">
              <a:buNone/>
            </a:pPr>
            <a:endParaRPr lang="en-US" b="1" dirty="0" smtClean="0"/>
          </a:p>
        </p:txBody>
      </p:sp>
    </p:spTree>
    <p:extLst>
      <p:ext uri="{BB962C8B-B14F-4D97-AF65-F5344CB8AC3E}">
        <p14:creationId xmlns:p14="http://schemas.microsoft.com/office/powerpoint/2010/main" val="8570758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52268" y="1083212"/>
            <a:ext cx="10515600" cy="5514535"/>
          </a:xfrm>
        </p:spPr>
        <p:txBody>
          <a:bodyPr>
            <a:normAutofit fontScale="92500" lnSpcReduction="20000"/>
          </a:bodyPr>
          <a:lstStyle/>
          <a:p>
            <a:pPr marL="0" indent="0" algn="just">
              <a:buNone/>
            </a:pPr>
            <a:r>
              <a:rPr lang="en-US" sz="3200" u="sng" dirty="0" err="1" smtClean="0">
                <a:solidFill>
                  <a:schemeClr val="accent5">
                    <a:lumMod val="75000"/>
                  </a:schemeClr>
                </a:solidFill>
              </a:rPr>
              <a:t>Đặt</a:t>
            </a:r>
            <a:r>
              <a:rPr lang="en-US" sz="3200" u="sng" dirty="0" smtClean="0">
                <a:solidFill>
                  <a:schemeClr val="accent5">
                    <a:lumMod val="75000"/>
                  </a:schemeClr>
                </a:solidFill>
              </a:rPr>
              <a:t> </a:t>
            </a:r>
            <a:r>
              <a:rPr lang="en-US" sz="3200" u="sng" dirty="0" err="1" smtClean="0">
                <a:solidFill>
                  <a:schemeClr val="accent5">
                    <a:lumMod val="75000"/>
                  </a:schemeClr>
                </a:solidFill>
              </a:rPr>
              <a:t>vấn</a:t>
            </a:r>
            <a:r>
              <a:rPr lang="en-US" sz="3200" u="sng" dirty="0" smtClean="0">
                <a:solidFill>
                  <a:schemeClr val="accent5">
                    <a:lumMod val="75000"/>
                  </a:schemeClr>
                </a:solidFill>
              </a:rPr>
              <a:t> </a:t>
            </a:r>
            <a:r>
              <a:rPr lang="en-US" sz="3200" u="sng" dirty="0" err="1" smtClean="0">
                <a:solidFill>
                  <a:schemeClr val="accent5">
                    <a:lumMod val="75000"/>
                  </a:schemeClr>
                </a:solidFill>
              </a:rPr>
              <a:t>đề</a:t>
            </a:r>
            <a:r>
              <a:rPr lang="en-US" sz="3200" u="sng" dirty="0" smtClean="0">
                <a:solidFill>
                  <a:schemeClr val="accent5">
                    <a:lumMod val="75000"/>
                  </a:schemeClr>
                </a:solidFill>
              </a:rPr>
              <a:t>:</a:t>
            </a:r>
          </a:p>
          <a:p>
            <a:pPr marL="0" indent="0" algn="just">
              <a:lnSpc>
                <a:spcPct val="100000"/>
              </a:lnSpc>
              <a:buNone/>
            </a:pPr>
            <a:r>
              <a:rPr lang="en-US" sz="3200" dirty="0" smtClean="0"/>
              <a:t>- </a:t>
            </a:r>
            <a:r>
              <a:rPr lang="en-US" sz="3200" i="1" dirty="0" err="1" smtClean="0">
                <a:solidFill>
                  <a:srgbClr val="0070C0"/>
                </a:solidFill>
              </a:rPr>
              <a:t>Tỉnh</a:t>
            </a:r>
            <a:r>
              <a:rPr lang="en-US" sz="3200" i="1" dirty="0" smtClean="0">
                <a:solidFill>
                  <a:srgbClr val="0070C0"/>
                </a:solidFill>
              </a:rPr>
              <a:t> </a:t>
            </a:r>
            <a:r>
              <a:rPr lang="en-US" sz="3200" i="1" dirty="0" err="1">
                <a:solidFill>
                  <a:srgbClr val="0070C0"/>
                </a:solidFill>
              </a:rPr>
              <a:t>Đăk</a:t>
            </a:r>
            <a:r>
              <a:rPr lang="en-US" sz="3200" i="1" dirty="0">
                <a:solidFill>
                  <a:srgbClr val="0070C0"/>
                </a:solidFill>
              </a:rPr>
              <a:t> </a:t>
            </a:r>
            <a:r>
              <a:rPr lang="en-US" sz="3200" i="1" dirty="0" err="1">
                <a:solidFill>
                  <a:srgbClr val="0070C0"/>
                </a:solidFill>
              </a:rPr>
              <a:t>Nông</a:t>
            </a:r>
            <a:r>
              <a:rPr lang="en-US" sz="3200" i="1" dirty="0">
                <a:solidFill>
                  <a:srgbClr val="0070C0"/>
                </a:solidFill>
              </a:rPr>
              <a:t> </a:t>
            </a:r>
            <a:r>
              <a:rPr lang="en-US" sz="3200" i="1" dirty="0" err="1">
                <a:solidFill>
                  <a:srgbClr val="0070C0"/>
                </a:solidFill>
              </a:rPr>
              <a:t>cũng</a:t>
            </a:r>
            <a:r>
              <a:rPr lang="en-US" sz="3200" i="1" dirty="0">
                <a:solidFill>
                  <a:srgbClr val="0070C0"/>
                </a:solidFill>
              </a:rPr>
              <a:t> </a:t>
            </a:r>
            <a:r>
              <a:rPr lang="en-US" sz="3200" i="1" dirty="0" err="1">
                <a:solidFill>
                  <a:srgbClr val="0070C0"/>
                </a:solidFill>
              </a:rPr>
              <a:t>đã</a:t>
            </a:r>
            <a:r>
              <a:rPr lang="en-US" sz="3200" i="1" dirty="0">
                <a:solidFill>
                  <a:srgbClr val="0070C0"/>
                </a:solidFill>
              </a:rPr>
              <a:t> </a:t>
            </a:r>
            <a:r>
              <a:rPr lang="en-US" sz="3200" i="1" dirty="0" err="1">
                <a:solidFill>
                  <a:srgbClr val="0070C0"/>
                </a:solidFill>
              </a:rPr>
              <a:t>xác</a:t>
            </a:r>
            <a:r>
              <a:rPr lang="en-US" sz="3200" i="1" dirty="0">
                <a:solidFill>
                  <a:srgbClr val="0070C0"/>
                </a:solidFill>
              </a:rPr>
              <a:t> </a:t>
            </a:r>
            <a:r>
              <a:rPr lang="en-US" sz="3200" i="1" dirty="0" err="1">
                <a:solidFill>
                  <a:srgbClr val="0070C0"/>
                </a:solidFill>
              </a:rPr>
              <a:t>định</a:t>
            </a:r>
            <a:r>
              <a:rPr lang="en-US" sz="3200" i="1" dirty="0">
                <a:solidFill>
                  <a:srgbClr val="0070C0"/>
                </a:solidFill>
              </a:rPr>
              <a:t> </a:t>
            </a:r>
            <a:r>
              <a:rPr lang="en-US" sz="3200" i="1" dirty="0" err="1">
                <a:solidFill>
                  <a:srgbClr val="0070C0"/>
                </a:solidFill>
              </a:rPr>
              <a:t>mục</a:t>
            </a:r>
            <a:r>
              <a:rPr lang="en-US" sz="3200" i="1" dirty="0">
                <a:solidFill>
                  <a:srgbClr val="0070C0"/>
                </a:solidFill>
              </a:rPr>
              <a:t> </a:t>
            </a:r>
            <a:r>
              <a:rPr lang="en-US" sz="3200" i="1" dirty="0" err="1">
                <a:solidFill>
                  <a:srgbClr val="0070C0"/>
                </a:solidFill>
              </a:rPr>
              <a:t>tiêu</a:t>
            </a:r>
            <a:r>
              <a:rPr lang="en-US" sz="3200" i="1" dirty="0">
                <a:solidFill>
                  <a:srgbClr val="0070C0"/>
                </a:solidFill>
              </a:rPr>
              <a:t> </a:t>
            </a:r>
            <a:r>
              <a:rPr lang="en-US" sz="3200" i="1" dirty="0" err="1">
                <a:solidFill>
                  <a:srgbClr val="0070C0"/>
                </a:solidFill>
              </a:rPr>
              <a:t>đến</a:t>
            </a:r>
            <a:r>
              <a:rPr lang="en-US" sz="3200" i="1" dirty="0">
                <a:solidFill>
                  <a:srgbClr val="0070C0"/>
                </a:solidFill>
              </a:rPr>
              <a:t> </a:t>
            </a:r>
            <a:r>
              <a:rPr lang="en-US" sz="3200" i="1" dirty="0" err="1">
                <a:solidFill>
                  <a:srgbClr val="0070C0"/>
                </a:solidFill>
              </a:rPr>
              <a:t>năm</a:t>
            </a:r>
            <a:r>
              <a:rPr lang="en-US" sz="3200" i="1" dirty="0">
                <a:solidFill>
                  <a:srgbClr val="0070C0"/>
                </a:solidFill>
              </a:rPr>
              <a:t> 2025, du </a:t>
            </a:r>
            <a:r>
              <a:rPr lang="en-US" sz="3200" i="1" dirty="0" err="1">
                <a:solidFill>
                  <a:srgbClr val="0070C0"/>
                </a:solidFill>
              </a:rPr>
              <a:t>lịch</a:t>
            </a:r>
            <a:r>
              <a:rPr lang="en-US" sz="3200" i="1" dirty="0">
                <a:solidFill>
                  <a:srgbClr val="0070C0"/>
                </a:solidFill>
              </a:rPr>
              <a:t> </a:t>
            </a:r>
            <a:r>
              <a:rPr lang="en-US" sz="3200" i="1" dirty="0" err="1">
                <a:solidFill>
                  <a:srgbClr val="0070C0"/>
                </a:solidFill>
              </a:rPr>
              <a:t>trở</a:t>
            </a:r>
            <a:r>
              <a:rPr lang="en-US" sz="3200" i="1" dirty="0">
                <a:solidFill>
                  <a:srgbClr val="0070C0"/>
                </a:solidFill>
              </a:rPr>
              <a:t> </a:t>
            </a:r>
            <a:r>
              <a:rPr lang="en-US" sz="3200" i="1" dirty="0" err="1">
                <a:solidFill>
                  <a:srgbClr val="0070C0"/>
                </a:solidFill>
              </a:rPr>
              <a:t>thành</a:t>
            </a:r>
            <a:r>
              <a:rPr lang="en-US" sz="3200" i="1" dirty="0">
                <a:solidFill>
                  <a:srgbClr val="0070C0"/>
                </a:solidFill>
              </a:rPr>
              <a:t> </a:t>
            </a:r>
            <a:r>
              <a:rPr lang="en-US" sz="3200" i="1" dirty="0" err="1">
                <a:solidFill>
                  <a:srgbClr val="0070C0"/>
                </a:solidFill>
              </a:rPr>
              <a:t>ngành</a:t>
            </a:r>
            <a:r>
              <a:rPr lang="en-US" sz="3200" i="1" dirty="0">
                <a:solidFill>
                  <a:srgbClr val="0070C0"/>
                </a:solidFill>
              </a:rPr>
              <a:t> </a:t>
            </a:r>
            <a:r>
              <a:rPr lang="en-US" sz="3200" i="1" dirty="0" err="1">
                <a:solidFill>
                  <a:srgbClr val="0070C0"/>
                </a:solidFill>
              </a:rPr>
              <a:t>kinh</a:t>
            </a:r>
            <a:r>
              <a:rPr lang="en-US" sz="3200" i="1" dirty="0">
                <a:solidFill>
                  <a:srgbClr val="0070C0"/>
                </a:solidFill>
              </a:rPr>
              <a:t> </a:t>
            </a:r>
            <a:r>
              <a:rPr lang="en-US" sz="3200" i="1" dirty="0" err="1">
                <a:solidFill>
                  <a:srgbClr val="0070C0"/>
                </a:solidFill>
              </a:rPr>
              <a:t>tế</a:t>
            </a:r>
            <a:r>
              <a:rPr lang="en-US" sz="3200" i="1" dirty="0">
                <a:solidFill>
                  <a:srgbClr val="0070C0"/>
                </a:solidFill>
              </a:rPr>
              <a:t> “</a:t>
            </a:r>
            <a:r>
              <a:rPr lang="en-US" sz="3200" i="1" dirty="0" err="1">
                <a:solidFill>
                  <a:srgbClr val="0070C0"/>
                </a:solidFill>
              </a:rPr>
              <a:t>mũi</a:t>
            </a:r>
            <a:r>
              <a:rPr lang="en-US" sz="3200" i="1" dirty="0">
                <a:solidFill>
                  <a:srgbClr val="0070C0"/>
                </a:solidFill>
              </a:rPr>
              <a:t> </a:t>
            </a:r>
            <a:r>
              <a:rPr lang="en-US" sz="3200" i="1" dirty="0" err="1">
                <a:solidFill>
                  <a:srgbClr val="0070C0"/>
                </a:solidFill>
              </a:rPr>
              <a:t>nhọn</a:t>
            </a:r>
            <a:r>
              <a:rPr lang="en-US" sz="3200" i="1" dirty="0">
                <a:solidFill>
                  <a:srgbClr val="0070C0"/>
                </a:solidFill>
              </a:rPr>
              <a:t>” </a:t>
            </a:r>
            <a:r>
              <a:rPr lang="en-US" sz="3200" i="1" dirty="0" err="1">
                <a:solidFill>
                  <a:srgbClr val="0070C0"/>
                </a:solidFill>
              </a:rPr>
              <a:t>của</a:t>
            </a:r>
            <a:r>
              <a:rPr lang="en-US" sz="3200" i="1" dirty="0">
                <a:solidFill>
                  <a:srgbClr val="0070C0"/>
                </a:solidFill>
              </a:rPr>
              <a:t> </a:t>
            </a:r>
            <a:r>
              <a:rPr lang="en-US" sz="3200" i="1" dirty="0" err="1">
                <a:solidFill>
                  <a:srgbClr val="0070C0"/>
                </a:solidFill>
              </a:rPr>
              <a:t>tỉnh</a:t>
            </a:r>
            <a:r>
              <a:rPr lang="en-US" sz="3200" i="1" dirty="0">
                <a:solidFill>
                  <a:srgbClr val="0070C0"/>
                </a:solidFill>
              </a:rPr>
              <a:t>.</a:t>
            </a:r>
            <a:endParaRPr lang="en-US" sz="3200" i="1" u="sng" dirty="0" smtClean="0">
              <a:solidFill>
                <a:srgbClr val="0070C0"/>
              </a:solidFill>
            </a:endParaRPr>
          </a:p>
          <a:p>
            <a:pPr algn="just">
              <a:lnSpc>
                <a:spcPct val="100000"/>
              </a:lnSpc>
              <a:buFontTx/>
              <a:buChar char="-"/>
            </a:pPr>
            <a:r>
              <a:rPr lang="en-US" sz="3200" i="1" dirty="0" err="1">
                <a:solidFill>
                  <a:srgbClr val="0070C0"/>
                </a:solidFill>
              </a:rPr>
              <a:t>Tuy</a:t>
            </a:r>
            <a:r>
              <a:rPr lang="en-US" sz="3200" i="1" dirty="0">
                <a:solidFill>
                  <a:srgbClr val="0070C0"/>
                </a:solidFill>
              </a:rPr>
              <a:t> </a:t>
            </a:r>
            <a:r>
              <a:rPr lang="en-US" sz="3200" i="1" dirty="0" err="1">
                <a:solidFill>
                  <a:srgbClr val="0070C0"/>
                </a:solidFill>
              </a:rPr>
              <a:t>nhiên</a:t>
            </a:r>
            <a:r>
              <a:rPr lang="en-US" sz="3200" i="1" dirty="0">
                <a:solidFill>
                  <a:srgbClr val="0070C0"/>
                </a:solidFill>
              </a:rPr>
              <a:t>, </a:t>
            </a:r>
            <a:r>
              <a:rPr lang="en-US" sz="3200" i="1" dirty="0" err="1">
                <a:solidFill>
                  <a:srgbClr val="0070C0"/>
                </a:solidFill>
              </a:rPr>
              <a:t>làm</a:t>
            </a:r>
            <a:r>
              <a:rPr lang="en-US" sz="3200" i="1" dirty="0">
                <a:solidFill>
                  <a:srgbClr val="0070C0"/>
                </a:solidFill>
              </a:rPr>
              <a:t> </a:t>
            </a:r>
            <a:r>
              <a:rPr lang="en-US" sz="3200" i="1" dirty="0" err="1">
                <a:solidFill>
                  <a:srgbClr val="0070C0"/>
                </a:solidFill>
              </a:rPr>
              <a:t>thế</a:t>
            </a:r>
            <a:r>
              <a:rPr lang="en-US" sz="3200" i="1" dirty="0">
                <a:solidFill>
                  <a:srgbClr val="0070C0"/>
                </a:solidFill>
              </a:rPr>
              <a:t> </a:t>
            </a:r>
            <a:r>
              <a:rPr lang="en-US" sz="3200" i="1" dirty="0" err="1">
                <a:solidFill>
                  <a:srgbClr val="0070C0"/>
                </a:solidFill>
              </a:rPr>
              <a:t>nào</a:t>
            </a:r>
            <a:r>
              <a:rPr lang="en-US" sz="3200" i="1" dirty="0">
                <a:solidFill>
                  <a:srgbClr val="0070C0"/>
                </a:solidFill>
              </a:rPr>
              <a:t> </a:t>
            </a:r>
            <a:r>
              <a:rPr lang="en-US" sz="3200" i="1" dirty="0" err="1">
                <a:solidFill>
                  <a:srgbClr val="0070C0"/>
                </a:solidFill>
              </a:rPr>
              <a:t>để</a:t>
            </a:r>
            <a:r>
              <a:rPr lang="en-US" sz="3200" i="1" dirty="0">
                <a:solidFill>
                  <a:srgbClr val="0070C0"/>
                </a:solidFill>
              </a:rPr>
              <a:t> </a:t>
            </a:r>
            <a:r>
              <a:rPr lang="en-US" sz="3200" i="1" dirty="0" err="1">
                <a:solidFill>
                  <a:srgbClr val="0070C0"/>
                </a:solidFill>
              </a:rPr>
              <a:t>đánh</a:t>
            </a:r>
            <a:r>
              <a:rPr lang="en-US" sz="3200" i="1" dirty="0">
                <a:solidFill>
                  <a:srgbClr val="0070C0"/>
                </a:solidFill>
              </a:rPr>
              <a:t> </a:t>
            </a:r>
            <a:r>
              <a:rPr lang="en-US" sz="3200" i="1" dirty="0" err="1">
                <a:solidFill>
                  <a:srgbClr val="0070C0"/>
                </a:solidFill>
              </a:rPr>
              <a:t>thức</a:t>
            </a:r>
            <a:r>
              <a:rPr lang="en-US" sz="3200" i="1" dirty="0">
                <a:solidFill>
                  <a:srgbClr val="0070C0"/>
                </a:solidFill>
              </a:rPr>
              <a:t> </a:t>
            </a:r>
            <a:r>
              <a:rPr lang="en-US" sz="3200" i="1" dirty="0" err="1">
                <a:solidFill>
                  <a:srgbClr val="0070C0"/>
                </a:solidFill>
              </a:rPr>
              <a:t>tiềm</a:t>
            </a:r>
            <a:r>
              <a:rPr lang="en-US" sz="3200" i="1" dirty="0">
                <a:solidFill>
                  <a:srgbClr val="0070C0"/>
                </a:solidFill>
              </a:rPr>
              <a:t> </a:t>
            </a:r>
            <a:r>
              <a:rPr lang="en-US" sz="3200" i="1" dirty="0" err="1">
                <a:solidFill>
                  <a:srgbClr val="0070C0"/>
                </a:solidFill>
              </a:rPr>
              <a:t>năng</a:t>
            </a:r>
            <a:r>
              <a:rPr lang="en-US" sz="3200" i="1" dirty="0">
                <a:solidFill>
                  <a:srgbClr val="0070C0"/>
                </a:solidFill>
              </a:rPr>
              <a:t> </a:t>
            </a:r>
            <a:r>
              <a:rPr lang="en-US" sz="3200" i="1" dirty="0" smtClean="0">
                <a:solidFill>
                  <a:srgbClr val="0070C0"/>
                </a:solidFill>
              </a:rPr>
              <a:t>DL </a:t>
            </a:r>
            <a:r>
              <a:rPr lang="en-US" sz="3200" i="1" dirty="0" err="1">
                <a:solidFill>
                  <a:srgbClr val="0070C0"/>
                </a:solidFill>
              </a:rPr>
              <a:t>của</a:t>
            </a:r>
            <a:r>
              <a:rPr lang="en-US" sz="3200" i="1" dirty="0">
                <a:solidFill>
                  <a:srgbClr val="0070C0"/>
                </a:solidFill>
              </a:rPr>
              <a:t> </a:t>
            </a:r>
            <a:r>
              <a:rPr lang="en-US" sz="3200" i="1" dirty="0" err="1">
                <a:solidFill>
                  <a:srgbClr val="0070C0"/>
                </a:solidFill>
              </a:rPr>
              <a:t>Đăk</a:t>
            </a:r>
            <a:r>
              <a:rPr lang="en-US" sz="3200" i="1" dirty="0">
                <a:solidFill>
                  <a:srgbClr val="0070C0"/>
                </a:solidFill>
              </a:rPr>
              <a:t> </a:t>
            </a:r>
            <a:r>
              <a:rPr lang="en-US" sz="3200" i="1" dirty="0" err="1">
                <a:solidFill>
                  <a:srgbClr val="0070C0"/>
                </a:solidFill>
              </a:rPr>
              <a:t>Nông</a:t>
            </a:r>
            <a:r>
              <a:rPr lang="en-US" sz="3200" i="1" dirty="0">
                <a:solidFill>
                  <a:srgbClr val="0070C0"/>
                </a:solidFill>
              </a:rPr>
              <a:t>, </a:t>
            </a:r>
            <a:r>
              <a:rPr lang="en-US" sz="3200" i="1" dirty="0" err="1">
                <a:solidFill>
                  <a:srgbClr val="0070C0"/>
                </a:solidFill>
              </a:rPr>
              <a:t>biến</a:t>
            </a:r>
            <a:r>
              <a:rPr lang="en-US" sz="3200" i="1" dirty="0">
                <a:solidFill>
                  <a:srgbClr val="0070C0"/>
                </a:solidFill>
              </a:rPr>
              <a:t> </a:t>
            </a:r>
            <a:r>
              <a:rPr lang="en-US" sz="3200" i="1" dirty="0" err="1">
                <a:solidFill>
                  <a:srgbClr val="0070C0"/>
                </a:solidFill>
              </a:rPr>
              <a:t>Đăk</a:t>
            </a:r>
            <a:r>
              <a:rPr lang="en-US" sz="3200" i="1" dirty="0">
                <a:solidFill>
                  <a:srgbClr val="0070C0"/>
                </a:solidFill>
              </a:rPr>
              <a:t> </a:t>
            </a:r>
            <a:r>
              <a:rPr lang="en-US" sz="3200" i="1" dirty="0" err="1">
                <a:solidFill>
                  <a:srgbClr val="0070C0"/>
                </a:solidFill>
              </a:rPr>
              <a:t>Nông</a:t>
            </a:r>
            <a:r>
              <a:rPr lang="en-US" sz="3200" i="1" dirty="0">
                <a:solidFill>
                  <a:srgbClr val="0070C0"/>
                </a:solidFill>
              </a:rPr>
              <a:t> </a:t>
            </a:r>
            <a:r>
              <a:rPr lang="en-US" sz="3200" i="1" dirty="0" err="1">
                <a:solidFill>
                  <a:srgbClr val="0070C0"/>
                </a:solidFill>
              </a:rPr>
              <a:t>thành</a:t>
            </a:r>
            <a:r>
              <a:rPr lang="en-US" sz="3200" i="1" dirty="0">
                <a:solidFill>
                  <a:srgbClr val="0070C0"/>
                </a:solidFill>
              </a:rPr>
              <a:t> </a:t>
            </a:r>
            <a:r>
              <a:rPr lang="en-US" sz="3200" i="1" dirty="0" err="1">
                <a:solidFill>
                  <a:srgbClr val="0070C0"/>
                </a:solidFill>
              </a:rPr>
              <a:t>một</a:t>
            </a:r>
            <a:r>
              <a:rPr lang="en-US" sz="3200" i="1" dirty="0">
                <a:solidFill>
                  <a:srgbClr val="0070C0"/>
                </a:solidFill>
              </a:rPr>
              <a:t> </a:t>
            </a:r>
            <a:r>
              <a:rPr lang="en-US" sz="3200" i="1" dirty="0" err="1">
                <a:solidFill>
                  <a:srgbClr val="0070C0"/>
                </a:solidFill>
              </a:rPr>
              <a:t>điểm</a:t>
            </a:r>
            <a:r>
              <a:rPr lang="en-US" sz="3200" i="1" dirty="0">
                <a:solidFill>
                  <a:srgbClr val="0070C0"/>
                </a:solidFill>
              </a:rPr>
              <a:t> </a:t>
            </a:r>
            <a:r>
              <a:rPr lang="en-US" sz="3200" i="1" dirty="0" err="1">
                <a:solidFill>
                  <a:srgbClr val="0070C0"/>
                </a:solidFill>
              </a:rPr>
              <a:t>đến</a:t>
            </a:r>
            <a:r>
              <a:rPr lang="en-US" sz="3200" i="1" dirty="0">
                <a:solidFill>
                  <a:srgbClr val="0070C0"/>
                </a:solidFill>
              </a:rPr>
              <a:t> </a:t>
            </a:r>
            <a:r>
              <a:rPr lang="en-US" sz="3200" i="1" dirty="0" smtClean="0">
                <a:solidFill>
                  <a:srgbClr val="0070C0"/>
                </a:solidFill>
              </a:rPr>
              <a:t>DL </a:t>
            </a:r>
            <a:r>
              <a:rPr lang="en-US" sz="3200" i="1" dirty="0" err="1" smtClean="0">
                <a:solidFill>
                  <a:srgbClr val="0070C0"/>
                </a:solidFill>
              </a:rPr>
              <a:t>độc</a:t>
            </a:r>
            <a:r>
              <a:rPr lang="en-US" sz="3200" i="1" dirty="0" smtClean="0">
                <a:solidFill>
                  <a:srgbClr val="0070C0"/>
                </a:solidFill>
              </a:rPr>
              <a:t> </a:t>
            </a:r>
            <a:r>
              <a:rPr lang="en-US" sz="3200" i="1" dirty="0" err="1">
                <a:solidFill>
                  <a:srgbClr val="0070C0"/>
                </a:solidFill>
              </a:rPr>
              <a:t>đáo</a:t>
            </a:r>
            <a:r>
              <a:rPr lang="en-US" sz="3200" i="1" dirty="0">
                <a:solidFill>
                  <a:srgbClr val="0070C0"/>
                </a:solidFill>
              </a:rPr>
              <a:t> </a:t>
            </a:r>
            <a:r>
              <a:rPr lang="en-US" sz="3200" i="1" dirty="0" err="1">
                <a:solidFill>
                  <a:srgbClr val="0070C0"/>
                </a:solidFill>
              </a:rPr>
              <a:t>và</a:t>
            </a:r>
            <a:r>
              <a:rPr lang="en-US" sz="3200" i="1" dirty="0">
                <a:solidFill>
                  <a:srgbClr val="0070C0"/>
                </a:solidFill>
              </a:rPr>
              <a:t> </a:t>
            </a:r>
            <a:r>
              <a:rPr lang="en-US" sz="3200" i="1" dirty="0" err="1">
                <a:solidFill>
                  <a:srgbClr val="0070C0"/>
                </a:solidFill>
              </a:rPr>
              <a:t>hấp</a:t>
            </a:r>
            <a:r>
              <a:rPr lang="en-US" sz="3200" i="1" dirty="0">
                <a:solidFill>
                  <a:srgbClr val="0070C0"/>
                </a:solidFill>
              </a:rPr>
              <a:t> </a:t>
            </a:r>
            <a:r>
              <a:rPr lang="en-US" sz="3200" i="1" dirty="0" err="1" smtClean="0">
                <a:solidFill>
                  <a:srgbClr val="0070C0"/>
                </a:solidFill>
              </a:rPr>
              <a:t>dẫn</a:t>
            </a:r>
            <a:r>
              <a:rPr lang="en-US" sz="3200" i="1" dirty="0" smtClean="0">
                <a:solidFill>
                  <a:srgbClr val="0070C0"/>
                </a:solidFill>
              </a:rPr>
              <a:t> </a:t>
            </a:r>
            <a:r>
              <a:rPr lang="en-US" sz="3200" i="1" dirty="0">
                <a:solidFill>
                  <a:srgbClr val="0070C0"/>
                </a:solidFill>
              </a:rPr>
              <a:t>ở </a:t>
            </a:r>
            <a:r>
              <a:rPr lang="en-US" sz="3200" i="1" dirty="0" err="1">
                <a:solidFill>
                  <a:srgbClr val="0070C0"/>
                </a:solidFill>
              </a:rPr>
              <a:t>khu</a:t>
            </a:r>
            <a:r>
              <a:rPr lang="en-US" sz="3200" i="1" dirty="0">
                <a:solidFill>
                  <a:srgbClr val="0070C0"/>
                </a:solidFill>
              </a:rPr>
              <a:t> </a:t>
            </a:r>
            <a:r>
              <a:rPr lang="en-US" sz="3200" i="1" dirty="0" err="1">
                <a:solidFill>
                  <a:srgbClr val="0070C0"/>
                </a:solidFill>
              </a:rPr>
              <a:t>vực</a:t>
            </a:r>
            <a:r>
              <a:rPr lang="en-US" sz="3200" i="1" dirty="0">
                <a:solidFill>
                  <a:srgbClr val="0070C0"/>
                </a:solidFill>
              </a:rPr>
              <a:t> </a:t>
            </a:r>
            <a:r>
              <a:rPr lang="en-US" sz="3200" i="1" dirty="0" err="1">
                <a:solidFill>
                  <a:srgbClr val="0070C0"/>
                </a:solidFill>
              </a:rPr>
              <a:t>Tây</a:t>
            </a:r>
            <a:r>
              <a:rPr lang="en-US" sz="3200" i="1" dirty="0">
                <a:solidFill>
                  <a:srgbClr val="0070C0"/>
                </a:solidFill>
              </a:rPr>
              <a:t> </a:t>
            </a:r>
            <a:r>
              <a:rPr lang="en-US" sz="3200" i="1" dirty="0" err="1">
                <a:solidFill>
                  <a:srgbClr val="0070C0"/>
                </a:solidFill>
              </a:rPr>
              <a:t>Nguyên</a:t>
            </a:r>
            <a:r>
              <a:rPr lang="en-US" sz="3200" i="1" dirty="0">
                <a:solidFill>
                  <a:srgbClr val="0070C0"/>
                </a:solidFill>
              </a:rPr>
              <a:t>, </a:t>
            </a:r>
            <a:r>
              <a:rPr lang="en-US" sz="3200" i="1" dirty="0" err="1">
                <a:solidFill>
                  <a:srgbClr val="0070C0"/>
                </a:solidFill>
              </a:rPr>
              <a:t>tỉnh</a:t>
            </a:r>
            <a:r>
              <a:rPr lang="en-US" sz="3200" i="1" dirty="0">
                <a:solidFill>
                  <a:srgbClr val="0070C0"/>
                </a:solidFill>
              </a:rPr>
              <a:t> </a:t>
            </a:r>
            <a:r>
              <a:rPr lang="en-US" sz="3200" i="1" dirty="0" err="1">
                <a:solidFill>
                  <a:srgbClr val="0070C0"/>
                </a:solidFill>
              </a:rPr>
              <a:t>Đăk</a:t>
            </a:r>
            <a:r>
              <a:rPr lang="en-US" sz="3200" i="1" dirty="0">
                <a:solidFill>
                  <a:srgbClr val="0070C0"/>
                </a:solidFill>
              </a:rPr>
              <a:t> </a:t>
            </a:r>
            <a:r>
              <a:rPr lang="en-US" sz="3200" i="1" dirty="0" err="1">
                <a:solidFill>
                  <a:srgbClr val="0070C0"/>
                </a:solidFill>
              </a:rPr>
              <a:t>Nông</a:t>
            </a:r>
            <a:r>
              <a:rPr lang="en-US" sz="3200" i="1" dirty="0">
                <a:solidFill>
                  <a:srgbClr val="0070C0"/>
                </a:solidFill>
              </a:rPr>
              <a:t> </a:t>
            </a:r>
            <a:r>
              <a:rPr lang="en-US" sz="3200" i="1" dirty="0" err="1">
                <a:solidFill>
                  <a:srgbClr val="0070C0"/>
                </a:solidFill>
              </a:rPr>
              <a:t>cần</a:t>
            </a:r>
            <a:r>
              <a:rPr lang="en-US" sz="3200" i="1" dirty="0">
                <a:solidFill>
                  <a:srgbClr val="0070C0"/>
                </a:solidFill>
              </a:rPr>
              <a:t> </a:t>
            </a:r>
            <a:r>
              <a:rPr lang="en-US" sz="3200" i="1" dirty="0" err="1">
                <a:solidFill>
                  <a:srgbClr val="0070C0"/>
                </a:solidFill>
              </a:rPr>
              <a:t>phải</a:t>
            </a:r>
            <a:r>
              <a:rPr lang="en-US" sz="3200" i="1" dirty="0">
                <a:solidFill>
                  <a:srgbClr val="0070C0"/>
                </a:solidFill>
              </a:rPr>
              <a:t> </a:t>
            </a:r>
            <a:r>
              <a:rPr lang="en-US" sz="3200" i="1" dirty="0" err="1">
                <a:solidFill>
                  <a:srgbClr val="0070C0"/>
                </a:solidFill>
              </a:rPr>
              <a:t>biết</a:t>
            </a:r>
            <a:r>
              <a:rPr lang="en-US" sz="3200" i="1" dirty="0">
                <a:solidFill>
                  <a:srgbClr val="0070C0"/>
                </a:solidFill>
              </a:rPr>
              <a:t> </a:t>
            </a:r>
            <a:r>
              <a:rPr lang="en-US" sz="3200" i="1" dirty="0" err="1">
                <a:solidFill>
                  <a:srgbClr val="0070C0"/>
                </a:solidFill>
              </a:rPr>
              <a:t>vận</a:t>
            </a:r>
            <a:r>
              <a:rPr lang="en-US" sz="3200" i="1" dirty="0">
                <a:solidFill>
                  <a:srgbClr val="0070C0"/>
                </a:solidFill>
              </a:rPr>
              <a:t> </a:t>
            </a:r>
            <a:r>
              <a:rPr lang="en-US" sz="3200" i="1" dirty="0" err="1">
                <a:solidFill>
                  <a:srgbClr val="0070C0"/>
                </a:solidFill>
              </a:rPr>
              <a:t>dụng</a:t>
            </a:r>
            <a:r>
              <a:rPr lang="en-US" sz="3200" i="1" dirty="0">
                <a:solidFill>
                  <a:srgbClr val="0070C0"/>
                </a:solidFill>
              </a:rPr>
              <a:t> marketing </a:t>
            </a:r>
            <a:r>
              <a:rPr lang="en-US" sz="3200" i="1" dirty="0" err="1">
                <a:solidFill>
                  <a:srgbClr val="0070C0"/>
                </a:solidFill>
              </a:rPr>
              <a:t>địa</a:t>
            </a:r>
            <a:r>
              <a:rPr lang="en-US" sz="3200" i="1" dirty="0">
                <a:solidFill>
                  <a:srgbClr val="0070C0"/>
                </a:solidFill>
              </a:rPr>
              <a:t> </a:t>
            </a:r>
            <a:r>
              <a:rPr lang="en-US" sz="3200" i="1" dirty="0" err="1">
                <a:solidFill>
                  <a:srgbClr val="0070C0"/>
                </a:solidFill>
              </a:rPr>
              <a:t>phương</a:t>
            </a:r>
            <a:r>
              <a:rPr lang="en-US" sz="3200" i="1" dirty="0">
                <a:solidFill>
                  <a:srgbClr val="0070C0"/>
                </a:solidFill>
              </a:rPr>
              <a:t> </a:t>
            </a:r>
            <a:r>
              <a:rPr lang="en-US" sz="3200" i="1" dirty="0" err="1">
                <a:solidFill>
                  <a:srgbClr val="0070C0"/>
                </a:solidFill>
              </a:rPr>
              <a:t>một</a:t>
            </a:r>
            <a:r>
              <a:rPr lang="en-US" sz="3200" i="1" dirty="0">
                <a:solidFill>
                  <a:srgbClr val="0070C0"/>
                </a:solidFill>
              </a:rPr>
              <a:t> </a:t>
            </a:r>
            <a:r>
              <a:rPr lang="en-US" sz="3200" i="1" dirty="0" err="1">
                <a:solidFill>
                  <a:srgbClr val="0070C0"/>
                </a:solidFill>
              </a:rPr>
              <a:t>cách</a:t>
            </a:r>
            <a:r>
              <a:rPr lang="en-US" sz="3200" i="1" dirty="0">
                <a:solidFill>
                  <a:srgbClr val="0070C0"/>
                </a:solidFill>
              </a:rPr>
              <a:t> </a:t>
            </a:r>
            <a:r>
              <a:rPr lang="en-US" sz="3200" i="1" dirty="0" err="1">
                <a:solidFill>
                  <a:srgbClr val="0070C0"/>
                </a:solidFill>
              </a:rPr>
              <a:t>bài</a:t>
            </a:r>
            <a:r>
              <a:rPr lang="en-US" sz="3200" i="1" dirty="0">
                <a:solidFill>
                  <a:srgbClr val="0070C0"/>
                </a:solidFill>
              </a:rPr>
              <a:t> </a:t>
            </a:r>
            <a:r>
              <a:rPr lang="en-US" sz="3200" i="1" dirty="0" err="1">
                <a:solidFill>
                  <a:srgbClr val="0070C0"/>
                </a:solidFill>
              </a:rPr>
              <a:t>bản</a:t>
            </a:r>
            <a:r>
              <a:rPr lang="en-US" sz="3200" i="1" dirty="0">
                <a:solidFill>
                  <a:srgbClr val="0070C0"/>
                </a:solidFill>
              </a:rPr>
              <a:t>, </a:t>
            </a:r>
            <a:r>
              <a:rPr lang="en-US" sz="3200" i="1" dirty="0" err="1">
                <a:solidFill>
                  <a:srgbClr val="0070C0"/>
                </a:solidFill>
              </a:rPr>
              <a:t>có</a:t>
            </a:r>
            <a:r>
              <a:rPr lang="en-US" sz="3200" i="1" dirty="0">
                <a:solidFill>
                  <a:srgbClr val="0070C0"/>
                </a:solidFill>
              </a:rPr>
              <a:t> </a:t>
            </a:r>
            <a:r>
              <a:rPr lang="en-US" sz="3200" i="1" dirty="0" err="1">
                <a:solidFill>
                  <a:srgbClr val="0070C0"/>
                </a:solidFill>
              </a:rPr>
              <a:t>hệ</a:t>
            </a:r>
            <a:r>
              <a:rPr lang="en-US" sz="3200" i="1" dirty="0">
                <a:solidFill>
                  <a:srgbClr val="0070C0"/>
                </a:solidFill>
              </a:rPr>
              <a:t> </a:t>
            </a:r>
            <a:r>
              <a:rPr lang="en-US" sz="3200" i="1" dirty="0" err="1">
                <a:solidFill>
                  <a:srgbClr val="0070C0"/>
                </a:solidFill>
              </a:rPr>
              <a:t>thống</a:t>
            </a:r>
            <a:r>
              <a:rPr lang="en-US" sz="3200" i="1" dirty="0">
                <a:solidFill>
                  <a:srgbClr val="0070C0"/>
                </a:solidFill>
              </a:rPr>
              <a:t> </a:t>
            </a:r>
            <a:r>
              <a:rPr lang="en-US" sz="3200" i="1" dirty="0" err="1">
                <a:solidFill>
                  <a:srgbClr val="0070C0"/>
                </a:solidFill>
              </a:rPr>
              <a:t>và</a:t>
            </a:r>
            <a:r>
              <a:rPr lang="en-US" sz="3200" i="1" dirty="0">
                <a:solidFill>
                  <a:srgbClr val="0070C0"/>
                </a:solidFill>
              </a:rPr>
              <a:t> </a:t>
            </a:r>
            <a:r>
              <a:rPr lang="en-US" sz="3200" i="1" dirty="0" err="1">
                <a:solidFill>
                  <a:srgbClr val="0070C0"/>
                </a:solidFill>
              </a:rPr>
              <a:t>nhất</a:t>
            </a:r>
            <a:r>
              <a:rPr lang="en-US" sz="3200" i="1" dirty="0">
                <a:solidFill>
                  <a:srgbClr val="0070C0"/>
                </a:solidFill>
              </a:rPr>
              <a:t> </a:t>
            </a:r>
            <a:r>
              <a:rPr lang="en-US" sz="3200" i="1" dirty="0" err="1">
                <a:solidFill>
                  <a:srgbClr val="0070C0"/>
                </a:solidFill>
              </a:rPr>
              <a:t>quán</a:t>
            </a:r>
            <a:r>
              <a:rPr lang="en-US" sz="3200" i="1" dirty="0">
                <a:solidFill>
                  <a:srgbClr val="0070C0"/>
                </a:solidFill>
              </a:rPr>
              <a:t> </a:t>
            </a:r>
            <a:r>
              <a:rPr lang="en-US" sz="3200" i="1" dirty="0" err="1">
                <a:solidFill>
                  <a:srgbClr val="0070C0"/>
                </a:solidFill>
              </a:rPr>
              <a:t>từ</a:t>
            </a:r>
            <a:r>
              <a:rPr lang="en-US" sz="3200" i="1" dirty="0">
                <a:solidFill>
                  <a:srgbClr val="0070C0"/>
                </a:solidFill>
              </a:rPr>
              <a:t> </a:t>
            </a:r>
            <a:r>
              <a:rPr lang="en-US" sz="3200" i="1" dirty="0" err="1" smtClean="0">
                <a:solidFill>
                  <a:srgbClr val="0070C0"/>
                </a:solidFill>
              </a:rPr>
              <a:t>chính</a:t>
            </a:r>
            <a:r>
              <a:rPr lang="en-US" sz="3200" i="1" dirty="0" smtClean="0">
                <a:solidFill>
                  <a:srgbClr val="0070C0"/>
                </a:solidFill>
              </a:rPr>
              <a:t> </a:t>
            </a:r>
            <a:r>
              <a:rPr lang="en-US" sz="3200" i="1" dirty="0" err="1">
                <a:solidFill>
                  <a:srgbClr val="0070C0"/>
                </a:solidFill>
              </a:rPr>
              <a:t>quyền</a:t>
            </a:r>
            <a:r>
              <a:rPr lang="en-US" sz="3200" i="1" dirty="0">
                <a:solidFill>
                  <a:srgbClr val="0070C0"/>
                </a:solidFill>
              </a:rPr>
              <a:t> </a:t>
            </a:r>
            <a:r>
              <a:rPr lang="en-US" sz="3200" i="1" dirty="0" err="1">
                <a:solidFill>
                  <a:srgbClr val="0070C0"/>
                </a:solidFill>
              </a:rPr>
              <a:t>đến</a:t>
            </a:r>
            <a:r>
              <a:rPr lang="en-US" sz="3200" i="1" dirty="0">
                <a:solidFill>
                  <a:srgbClr val="0070C0"/>
                </a:solidFill>
              </a:rPr>
              <a:t> </a:t>
            </a:r>
            <a:r>
              <a:rPr lang="en-US" sz="3200" i="1" dirty="0" err="1">
                <a:solidFill>
                  <a:srgbClr val="0070C0"/>
                </a:solidFill>
              </a:rPr>
              <a:t>doanh</a:t>
            </a:r>
            <a:r>
              <a:rPr lang="en-US" sz="3200" i="1" dirty="0">
                <a:solidFill>
                  <a:srgbClr val="0070C0"/>
                </a:solidFill>
              </a:rPr>
              <a:t> </a:t>
            </a:r>
            <a:r>
              <a:rPr lang="en-US" sz="3200" i="1" dirty="0" err="1">
                <a:solidFill>
                  <a:srgbClr val="0070C0"/>
                </a:solidFill>
              </a:rPr>
              <a:t>nghiệp</a:t>
            </a:r>
            <a:r>
              <a:rPr lang="en-US" sz="3200" i="1" dirty="0">
                <a:solidFill>
                  <a:srgbClr val="0070C0"/>
                </a:solidFill>
              </a:rPr>
              <a:t> </a:t>
            </a:r>
            <a:r>
              <a:rPr lang="en-US" sz="3200" i="1" dirty="0" err="1">
                <a:solidFill>
                  <a:srgbClr val="0070C0"/>
                </a:solidFill>
              </a:rPr>
              <a:t>và</a:t>
            </a:r>
            <a:r>
              <a:rPr lang="en-US" sz="3200" i="1" dirty="0">
                <a:solidFill>
                  <a:srgbClr val="0070C0"/>
                </a:solidFill>
              </a:rPr>
              <a:t> </a:t>
            </a:r>
            <a:r>
              <a:rPr lang="en-US" sz="3200" i="1" dirty="0" err="1">
                <a:solidFill>
                  <a:srgbClr val="0070C0"/>
                </a:solidFill>
              </a:rPr>
              <a:t>người</a:t>
            </a:r>
            <a:r>
              <a:rPr lang="en-US" sz="3200" i="1" dirty="0">
                <a:solidFill>
                  <a:srgbClr val="0070C0"/>
                </a:solidFill>
              </a:rPr>
              <a:t> </a:t>
            </a:r>
            <a:r>
              <a:rPr lang="en-US" sz="3200" i="1" dirty="0" err="1">
                <a:solidFill>
                  <a:srgbClr val="0070C0"/>
                </a:solidFill>
              </a:rPr>
              <a:t>dân</a:t>
            </a:r>
            <a:r>
              <a:rPr lang="en-US" sz="3200" i="1" dirty="0">
                <a:solidFill>
                  <a:srgbClr val="0070C0"/>
                </a:solidFill>
              </a:rPr>
              <a:t>. </a:t>
            </a:r>
          </a:p>
          <a:p>
            <a:pPr marL="0" indent="0" algn="just">
              <a:lnSpc>
                <a:spcPct val="100000"/>
              </a:lnSpc>
              <a:buNone/>
            </a:pPr>
            <a:r>
              <a:rPr lang="en-US" sz="3200" i="1" dirty="0" err="1">
                <a:solidFill>
                  <a:srgbClr val="FF0000"/>
                </a:solidFill>
              </a:rPr>
              <a:t>Bài</a:t>
            </a:r>
            <a:r>
              <a:rPr lang="en-US" sz="3200" i="1" dirty="0">
                <a:solidFill>
                  <a:srgbClr val="FF0000"/>
                </a:solidFill>
              </a:rPr>
              <a:t> </a:t>
            </a:r>
            <a:r>
              <a:rPr lang="en-US" sz="3200" i="1" dirty="0" err="1">
                <a:solidFill>
                  <a:srgbClr val="FF0000"/>
                </a:solidFill>
              </a:rPr>
              <a:t>nghiên</a:t>
            </a:r>
            <a:r>
              <a:rPr lang="en-US" sz="3200" i="1" dirty="0">
                <a:solidFill>
                  <a:srgbClr val="FF0000"/>
                </a:solidFill>
              </a:rPr>
              <a:t> </a:t>
            </a:r>
            <a:r>
              <a:rPr lang="en-US" sz="3200" i="1" dirty="0" err="1">
                <a:solidFill>
                  <a:srgbClr val="FF0000"/>
                </a:solidFill>
              </a:rPr>
              <a:t>cứu</a:t>
            </a:r>
            <a:r>
              <a:rPr lang="en-US" sz="3200" i="1" dirty="0">
                <a:solidFill>
                  <a:srgbClr val="FF0000"/>
                </a:solidFill>
              </a:rPr>
              <a:t> </a:t>
            </a:r>
            <a:r>
              <a:rPr lang="en-US" sz="3200" i="1" dirty="0" err="1">
                <a:solidFill>
                  <a:srgbClr val="FF0000"/>
                </a:solidFill>
              </a:rPr>
              <a:t>này</a:t>
            </a:r>
            <a:r>
              <a:rPr lang="en-US" sz="3200" i="1" dirty="0">
                <a:solidFill>
                  <a:srgbClr val="FF0000"/>
                </a:solidFill>
              </a:rPr>
              <a:t> </a:t>
            </a:r>
            <a:r>
              <a:rPr lang="en-US" sz="3200" i="1" dirty="0" err="1">
                <a:solidFill>
                  <a:srgbClr val="FF0000"/>
                </a:solidFill>
              </a:rPr>
              <a:t>tập</a:t>
            </a:r>
            <a:r>
              <a:rPr lang="en-US" sz="3200" i="1" dirty="0">
                <a:solidFill>
                  <a:srgbClr val="FF0000"/>
                </a:solidFill>
              </a:rPr>
              <a:t> </a:t>
            </a:r>
            <a:r>
              <a:rPr lang="en-US" sz="3200" i="1" dirty="0" err="1">
                <a:solidFill>
                  <a:srgbClr val="FF0000"/>
                </a:solidFill>
              </a:rPr>
              <a:t>trung</a:t>
            </a:r>
            <a:r>
              <a:rPr lang="en-US" sz="3200" i="1" dirty="0">
                <a:solidFill>
                  <a:srgbClr val="FF0000"/>
                </a:solidFill>
              </a:rPr>
              <a:t> </a:t>
            </a:r>
            <a:r>
              <a:rPr lang="en-US" sz="3200" i="1" dirty="0" err="1">
                <a:solidFill>
                  <a:srgbClr val="FF0000"/>
                </a:solidFill>
              </a:rPr>
              <a:t>phân</a:t>
            </a:r>
            <a:r>
              <a:rPr lang="en-US" sz="3200" i="1" dirty="0">
                <a:solidFill>
                  <a:srgbClr val="FF0000"/>
                </a:solidFill>
              </a:rPr>
              <a:t> </a:t>
            </a:r>
            <a:r>
              <a:rPr lang="en-US" sz="3200" i="1" dirty="0" err="1">
                <a:solidFill>
                  <a:srgbClr val="FF0000"/>
                </a:solidFill>
              </a:rPr>
              <a:t>tích</a:t>
            </a:r>
            <a:r>
              <a:rPr lang="en-US" sz="3200" i="1" dirty="0">
                <a:solidFill>
                  <a:srgbClr val="FF0000"/>
                </a:solidFill>
              </a:rPr>
              <a:t> </a:t>
            </a:r>
            <a:r>
              <a:rPr lang="en-US" sz="3200" i="1" dirty="0" err="1">
                <a:solidFill>
                  <a:srgbClr val="FF0000"/>
                </a:solidFill>
              </a:rPr>
              <a:t>làm</a:t>
            </a:r>
            <a:r>
              <a:rPr lang="en-US" sz="3200" i="1" dirty="0">
                <a:solidFill>
                  <a:srgbClr val="FF0000"/>
                </a:solidFill>
              </a:rPr>
              <a:t> </a:t>
            </a:r>
            <a:r>
              <a:rPr lang="en-US" sz="3200" i="1" dirty="0" err="1">
                <a:solidFill>
                  <a:srgbClr val="FF0000"/>
                </a:solidFill>
              </a:rPr>
              <a:t>rõ</a:t>
            </a:r>
            <a:r>
              <a:rPr lang="en-US" sz="3200" i="1" dirty="0">
                <a:solidFill>
                  <a:srgbClr val="FF0000"/>
                </a:solidFill>
              </a:rPr>
              <a:t> </a:t>
            </a:r>
            <a:r>
              <a:rPr lang="en-US" sz="3200" i="1" dirty="0" err="1">
                <a:solidFill>
                  <a:srgbClr val="FF0000"/>
                </a:solidFill>
              </a:rPr>
              <a:t>về</a:t>
            </a:r>
            <a:r>
              <a:rPr lang="en-US" sz="3200" i="1" dirty="0">
                <a:solidFill>
                  <a:srgbClr val="FF0000"/>
                </a:solidFill>
              </a:rPr>
              <a:t> </a:t>
            </a:r>
            <a:r>
              <a:rPr lang="en-US" sz="3200" i="1" dirty="0" err="1">
                <a:solidFill>
                  <a:srgbClr val="FF0000"/>
                </a:solidFill>
              </a:rPr>
              <a:t>thực</a:t>
            </a:r>
            <a:r>
              <a:rPr lang="en-US" sz="3200" i="1" dirty="0">
                <a:solidFill>
                  <a:srgbClr val="FF0000"/>
                </a:solidFill>
              </a:rPr>
              <a:t> </a:t>
            </a:r>
            <a:r>
              <a:rPr lang="en-US" sz="3200" i="1" dirty="0" err="1">
                <a:solidFill>
                  <a:srgbClr val="FF0000"/>
                </a:solidFill>
              </a:rPr>
              <a:t>trạng</a:t>
            </a:r>
            <a:r>
              <a:rPr lang="en-US" sz="3200" i="1" dirty="0">
                <a:solidFill>
                  <a:srgbClr val="FF0000"/>
                </a:solidFill>
              </a:rPr>
              <a:t> marketing </a:t>
            </a:r>
            <a:r>
              <a:rPr lang="en-US" sz="3200" i="1" dirty="0" err="1">
                <a:solidFill>
                  <a:srgbClr val="FF0000"/>
                </a:solidFill>
              </a:rPr>
              <a:t>địa</a:t>
            </a:r>
            <a:r>
              <a:rPr lang="en-US" sz="3200" i="1" dirty="0">
                <a:solidFill>
                  <a:srgbClr val="FF0000"/>
                </a:solidFill>
              </a:rPr>
              <a:t> </a:t>
            </a:r>
            <a:r>
              <a:rPr lang="en-US" sz="3200" i="1" dirty="0" err="1">
                <a:solidFill>
                  <a:srgbClr val="FF0000"/>
                </a:solidFill>
              </a:rPr>
              <a:t>phương</a:t>
            </a:r>
            <a:r>
              <a:rPr lang="en-US" sz="3200" i="1" dirty="0">
                <a:solidFill>
                  <a:srgbClr val="FF0000"/>
                </a:solidFill>
              </a:rPr>
              <a:t> </a:t>
            </a:r>
            <a:r>
              <a:rPr lang="en-US" sz="3200" i="1" dirty="0" err="1">
                <a:solidFill>
                  <a:srgbClr val="FF0000"/>
                </a:solidFill>
              </a:rPr>
              <a:t>của</a:t>
            </a:r>
            <a:r>
              <a:rPr lang="en-US" sz="3200" i="1" dirty="0">
                <a:solidFill>
                  <a:srgbClr val="FF0000"/>
                </a:solidFill>
              </a:rPr>
              <a:t> </a:t>
            </a:r>
            <a:r>
              <a:rPr lang="en-US" sz="3200" i="1" dirty="0" err="1">
                <a:solidFill>
                  <a:srgbClr val="FF0000"/>
                </a:solidFill>
              </a:rPr>
              <a:t>tỉnh</a:t>
            </a:r>
            <a:r>
              <a:rPr lang="en-US" sz="3200" i="1" dirty="0">
                <a:solidFill>
                  <a:srgbClr val="FF0000"/>
                </a:solidFill>
              </a:rPr>
              <a:t> </a:t>
            </a:r>
            <a:r>
              <a:rPr lang="en-US" sz="3200" i="1" dirty="0" err="1">
                <a:solidFill>
                  <a:srgbClr val="FF0000"/>
                </a:solidFill>
              </a:rPr>
              <a:t>Đăk</a:t>
            </a:r>
            <a:r>
              <a:rPr lang="en-US" sz="3200" i="1" dirty="0">
                <a:solidFill>
                  <a:srgbClr val="FF0000"/>
                </a:solidFill>
              </a:rPr>
              <a:t> </a:t>
            </a:r>
            <a:r>
              <a:rPr lang="en-US" sz="3200" i="1" dirty="0" err="1">
                <a:solidFill>
                  <a:srgbClr val="FF0000"/>
                </a:solidFill>
              </a:rPr>
              <a:t>Nông</a:t>
            </a:r>
            <a:r>
              <a:rPr lang="en-US" sz="3200" i="1" dirty="0">
                <a:solidFill>
                  <a:srgbClr val="FF0000"/>
                </a:solidFill>
              </a:rPr>
              <a:t>, </a:t>
            </a:r>
            <a:r>
              <a:rPr lang="en-US" sz="3200" i="1" dirty="0" err="1">
                <a:solidFill>
                  <a:srgbClr val="FF0000"/>
                </a:solidFill>
              </a:rPr>
              <a:t>từ</a:t>
            </a:r>
            <a:r>
              <a:rPr lang="en-US" sz="3200" i="1" dirty="0">
                <a:solidFill>
                  <a:srgbClr val="FF0000"/>
                </a:solidFill>
              </a:rPr>
              <a:t> </a:t>
            </a:r>
            <a:r>
              <a:rPr lang="en-US" sz="3200" i="1" dirty="0" err="1">
                <a:solidFill>
                  <a:srgbClr val="FF0000"/>
                </a:solidFill>
              </a:rPr>
              <a:t>đó</a:t>
            </a:r>
            <a:r>
              <a:rPr lang="en-US" sz="3200" i="1" dirty="0">
                <a:solidFill>
                  <a:srgbClr val="FF0000"/>
                </a:solidFill>
              </a:rPr>
              <a:t> </a:t>
            </a:r>
            <a:r>
              <a:rPr lang="en-US" sz="3200" i="1" dirty="0" err="1">
                <a:solidFill>
                  <a:srgbClr val="FF0000"/>
                </a:solidFill>
              </a:rPr>
              <a:t>đưa</a:t>
            </a:r>
            <a:r>
              <a:rPr lang="en-US" sz="3200" i="1" dirty="0">
                <a:solidFill>
                  <a:srgbClr val="FF0000"/>
                </a:solidFill>
              </a:rPr>
              <a:t> </a:t>
            </a:r>
            <a:r>
              <a:rPr lang="en-US" sz="3200" i="1" dirty="0" err="1">
                <a:solidFill>
                  <a:srgbClr val="FF0000"/>
                </a:solidFill>
              </a:rPr>
              <a:t>ra</a:t>
            </a:r>
            <a:r>
              <a:rPr lang="en-US" sz="3200" i="1" dirty="0">
                <a:solidFill>
                  <a:srgbClr val="FF0000"/>
                </a:solidFill>
              </a:rPr>
              <a:t> </a:t>
            </a:r>
            <a:r>
              <a:rPr lang="en-US" sz="3200" i="1" dirty="0" err="1">
                <a:solidFill>
                  <a:srgbClr val="FF0000"/>
                </a:solidFill>
              </a:rPr>
              <a:t>một</a:t>
            </a:r>
            <a:r>
              <a:rPr lang="en-US" sz="3200" i="1" dirty="0">
                <a:solidFill>
                  <a:srgbClr val="FF0000"/>
                </a:solidFill>
              </a:rPr>
              <a:t> </a:t>
            </a:r>
            <a:r>
              <a:rPr lang="en-US" sz="3200" i="1" dirty="0" err="1">
                <a:solidFill>
                  <a:srgbClr val="FF0000"/>
                </a:solidFill>
              </a:rPr>
              <a:t>số</a:t>
            </a:r>
            <a:r>
              <a:rPr lang="en-US" sz="3200" i="1" dirty="0">
                <a:solidFill>
                  <a:srgbClr val="FF0000"/>
                </a:solidFill>
              </a:rPr>
              <a:t> </a:t>
            </a:r>
            <a:r>
              <a:rPr lang="en-US" sz="3200" i="1" dirty="0" err="1">
                <a:solidFill>
                  <a:srgbClr val="FF0000"/>
                </a:solidFill>
              </a:rPr>
              <a:t>gợi</a:t>
            </a:r>
            <a:r>
              <a:rPr lang="en-US" sz="3200" i="1" dirty="0">
                <a:solidFill>
                  <a:srgbClr val="FF0000"/>
                </a:solidFill>
              </a:rPr>
              <a:t> ý </a:t>
            </a:r>
            <a:r>
              <a:rPr lang="en-US" sz="3200" i="1" dirty="0" err="1">
                <a:solidFill>
                  <a:srgbClr val="FF0000"/>
                </a:solidFill>
              </a:rPr>
              <a:t>về</a:t>
            </a:r>
            <a:r>
              <a:rPr lang="en-US" sz="3200" i="1" dirty="0">
                <a:solidFill>
                  <a:srgbClr val="FF0000"/>
                </a:solidFill>
              </a:rPr>
              <a:t> </a:t>
            </a:r>
            <a:r>
              <a:rPr lang="en-US" sz="3200" i="1" dirty="0" err="1">
                <a:solidFill>
                  <a:srgbClr val="FF0000"/>
                </a:solidFill>
              </a:rPr>
              <a:t>chiến</a:t>
            </a:r>
            <a:r>
              <a:rPr lang="en-US" sz="3200" i="1" dirty="0">
                <a:solidFill>
                  <a:srgbClr val="FF0000"/>
                </a:solidFill>
              </a:rPr>
              <a:t> </a:t>
            </a:r>
            <a:r>
              <a:rPr lang="en-US" sz="3200" i="1" dirty="0" err="1">
                <a:solidFill>
                  <a:srgbClr val="FF0000"/>
                </a:solidFill>
              </a:rPr>
              <a:t>lược</a:t>
            </a:r>
            <a:r>
              <a:rPr lang="en-US" sz="3200" i="1" dirty="0">
                <a:solidFill>
                  <a:srgbClr val="FF0000"/>
                </a:solidFill>
              </a:rPr>
              <a:t> marketing </a:t>
            </a:r>
            <a:r>
              <a:rPr lang="en-US" sz="3200" i="1" dirty="0" err="1">
                <a:solidFill>
                  <a:srgbClr val="FF0000"/>
                </a:solidFill>
              </a:rPr>
              <a:t>địa</a:t>
            </a:r>
            <a:r>
              <a:rPr lang="en-US" sz="3200" i="1" dirty="0">
                <a:solidFill>
                  <a:srgbClr val="FF0000"/>
                </a:solidFill>
              </a:rPr>
              <a:t> </a:t>
            </a:r>
            <a:r>
              <a:rPr lang="en-US" sz="3200" i="1" dirty="0" err="1">
                <a:solidFill>
                  <a:srgbClr val="FF0000"/>
                </a:solidFill>
              </a:rPr>
              <a:t>phương</a:t>
            </a:r>
            <a:r>
              <a:rPr lang="en-US" sz="3200" i="1" dirty="0">
                <a:solidFill>
                  <a:srgbClr val="FF0000"/>
                </a:solidFill>
              </a:rPr>
              <a:t> </a:t>
            </a:r>
            <a:r>
              <a:rPr lang="en-US" sz="3200" i="1" dirty="0" err="1">
                <a:solidFill>
                  <a:srgbClr val="FF0000"/>
                </a:solidFill>
              </a:rPr>
              <a:t>nhằm</a:t>
            </a:r>
            <a:r>
              <a:rPr lang="en-US" sz="3200" i="1" dirty="0">
                <a:solidFill>
                  <a:srgbClr val="FF0000"/>
                </a:solidFill>
              </a:rPr>
              <a:t> </a:t>
            </a:r>
            <a:r>
              <a:rPr lang="en-US" sz="3200" i="1" dirty="0" err="1">
                <a:solidFill>
                  <a:srgbClr val="FF0000"/>
                </a:solidFill>
              </a:rPr>
              <a:t>đẩy</a:t>
            </a:r>
            <a:r>
              <a:rPr lang="en-US" sz="3200" i="1" dirty="0">
                <a:solidFill>
                  <a:srgbClr val="FF0000"/>
                </a:solidFill>
              </a:rPr>
              <a:t> </a:t>
            </a:r>
            <a:r>
              <a:rPr lang="en-US" sz="3200" i="1" dirty="0" err="1">
                <a:solidFill>
                  <a:srgbClr val="FF0000"/>
                </a:solidFill>
              </a:rPr>
              <a:t>mạnh</a:t>
            </a:r>
            <a:r>
              <a:rPr lang="en-US" sz="3200" i="1" dirty="0">
                <a:solidFill>
                  <a:srgbClr val="FF0000"/>
                </a:solidFill>
              </a:rPr>
              <a:t> </a:t>
            </a:r>
            <a:r>
              <a:rPr lang="en-US" sz="3200" i="1" dirty="0" err="1">
                <a:solidFill>
                  <a:srgbClr val="FF0000"/>
                </a:solidFill>
              </a:rPr>
              <a:t>thu</a:t>
            </a:r>
            <a:r>
              <a:rPr lang="en-US" sz="3200" i="1" dirty="0">
                <a:solidFill>
                  <a:srgbClr val="FF0000"/>
                </a:solidFill>
              </a:rPr>
              <a:t> </a:t>
            </a:r>
            <a:r>
              <a:rPr lang="en-US" sz="3200" i="1" dirty="0" err="1">
                <a:solidFill>
                  <a:srgbClr val="FF0000"/>
                </a:solidFill>
              </a:rPr>
              <a:t>hút</a:t>
            </a:r>
            <a:r>
              <a:rPr lang="en-US" sz="3200" i="1" dirty="0">
                <a:solidFill>
                  <a:srgbClr val="FF0000"/>
                </a:solidFill>
              </a:rPr>
              <a:t> </a:t>
            </a:r>
            <a:r>
              <a:rPr lang="en-US" sz="3200" i="1" dirty="0" err="1">
                <a:solidFill>
                  <a:srgbClr val="FF0000"/>
                </a:solidFill>
              </a:rPr>
              <a:t>và</a:t>
            </a:r>
            <a:r>
              <a:rPr lang="en-US" sz="3200" i="1" dirty="0">
                <a:solidFill>
                  <a:srgbClr val="FF0000"/>
                </a:solidFill>
              </a:rPr>
              <a:t> </a:t>
            </a:r>
            <a:r>
              <a:rPr lang="en-US" sz="3200" i="1" dirty="0" err="1">
                <a:solidFill>
                  <a:srgbClr val="FF0000"/>
                </a:solidFill>
              </a:rPr>
              <a:t>phát</a:t>
            </a:r>
            <a:r>
              <a:rPr lang="en-US" sz="3200" i="1" dirty="0">
                <a:solidFill>
                  <a:srgbClr val="FF0000"/>
                </a:solidFill>
              </a:rPr>
              <a:t> </a:t>
            </a:r>
            <a:r>
              <a:rPr lang="en-US" sz="3200" i="1" dirty="0" err="1">
                <a:solidFill>
                  <a:srgbClr val="FF0000"/>
                </a:solidFill>
              </a:rPr>
              <a:t>triển</a:t>
            </a:r>
            <a:r>
              <a:rPr lang="en-US" sz="3200" i="1" dirty="0">
                <a:solidFill>
                  <a:srgbClr val="FF0000"/>
                </a:solidFill>
              </a:rPr>
              <a:t> du </a:t>
            </a:r>
            <a:r>
              <a:rPr lang="en-US" sz="3200" i="1" dirty="0" err="1">
                <a:solidFill>
                  <a:srgbClr val="FF0000"/>
                </a:solidFill>
              </a:rPr>
              <a:t>lịch</a:t>
            </a:r>
            <a:r>
              <a:rPr lang="en-US" sz="3200" i="1" dirty="0">
                <a:solidFill>
                  <a:srgbClr val="FF0000"/>
                </a:solidFill>
              </a:rPr>
              <a:t> </a:t>
            </a:r>
            <a:r>
              <a:rPr lang="en-US" sz="3200" i="1" dirty="0" err="1">
                <a:solidFill>
                  <a:srgbClr val="FF0000"/>
                </a:solidFill>
              </a:rPr>
              <a:t>cho</a:t>
            </a:r>
            <a:r>
              <a:rPr lang="en-US" sz="3200" i="1" dirty="0">
                <a:solidFill>
                  <a:srgbClr val="FF0000"/>
                </a:solidFill>
              </a:rPr>
              <a:t> </a:t>
            </a:r>
            <a:r>
              <a:rPr lang="en-US" sz="3200" i="1" dirty="0" err="1">
                <a:solidFill>
                  <a:srgbClr val="FF0000"/>
                </a:solidFill>
              </a:rPr>
              <a:t>tỉnh</a:t>
            </a:r>
            <a:r>
              <a:rPr lang="en-US" sz="3200" i="1" dirty="0">
                <a:solidFill>
                  <a:srgbClr val="FF0000"/>
                </a:solidFill>
              </a:rPr>
              <a:t> </a:t>
            </a:r>
            <a:r>
              <a:rPr lang="en-US" sz="3200" i="1" dirty="0" err="1">
                <a:solidFill>
                  <a:srgbClr val="FF0000"/>
                </a:solidFill>
              </a:rPr>
              <a:t>Đăk</a:t>
            </a:r>
            <a:r>
              <a:rPr lang="en-US" sz="3200" i="1" dirty="0">
                <a:solidFill>
                  <a:srgbClr val="FF0000"/>
                </a:solidFill>
              </a:rPr>
              <a:t> </a:t>
            </a:r>
            <a:r>
              <a:rPr lang="en-US" sz="3200" i="1" dirty="0" err="1">
                <a:solidFill>
                  <a:srgbClr val="FF0000"/>
                </a:solidFill>
              </a:rPr>
              <a:t>Nông</a:t>
            </a:r>
            <a:endParaRPr lang="en-US" sz="3200" i="1" dirty="0">
              <a:solidFill>
                <a:srgbClr val="FF0000"/>
              </a:solidFill>
            </a:endParaRPr>
          </a:p>
        </p:txBody>
      </p:sp>
      <p:sp>
        <p:nvSpPr>
          <p:cNvPr id="4" name="Title 1"/>
          <p:cNvSpPr>
            <a:spLocks noGrp="1"/>
          </p:cNvSpPr>
          <p:nvPr>
            <p:ph type="title"/>
          </p:nvPr>
        </p:nvSpPr>
        <p:spPr>
          <a:xfrm>
            <a:off x="838200" y="182245"/>
            <a:ext cx="10515600" cy="788425"/>
          </a:xfrm>
          <a:solidFill>
            <a:schemeClr val="accent6">
              <a:lumMod val="60000"/>
              <a:lumOff val="40000"/>
            </a:schemeClr>
          </a:solidFill>
        </p:spPr>
        <p:txBody>
          <a:bodyPr>
            <a:normAutofit/>
          </a:bodyPr>
          <a:lstStyle/>
          <a:p>
            <a:pPr algn="ctr"/>
            <a:r>
              <a:rPr lang="en-US" b="1" dirty="0" smtClean="0">
                <a:solidFill>
                  <a:schemeClr val="accent1"/>
                </a:solidFill>
                <a:cs typeface="Arial" panose="020B0604020202020204" pitchFamily="34" charset="0"/>
              </a:rPr>
              <a:t>I.TỔNG QUAN NGHIÊN CỨU</a:t>
            </a:r>
            <a:endParaRPr lang="en-US" b="1" dirty="0">
              <a:solidFill>
                <a:schemeClr val="accent1"/>
              </a:solidFill>
              <a:cs typeface="Arial" panose="020B0604020202020204" pitchFamily="34" charset="0"/>
            </a:endParaRPr>
          </a:p>
        </p:txBody>
      </p:sp>
    </p:spTree>
    <p:extLst>
      <p:ext uri="{BB962C8B-B14F-4D97-AF65-F5344CB8AC3E}">
        <p14:creationId xmlns:p14="http://schemas.microsoft.com/office/powerpoint/2010/main" val="417055191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80403" y="196948"/>
            <a:ext cx="10515600" cy="910378"/>
          </a:xfrm>
          <a:solidFill>
            <a:schemeClr val="accent1"/>
          </a:solidFill>
        </p:spPr>
        <p:txBody>
          <a:bodyPr/>
          <a:lstStyle/>
          <a:p>
            <a:r>
              <a:rPr lang="en-US" sz="3000" b="1" dirty="0" smtClean="0">
                <a:solidFill>
                  <a:schemeClr val="bg1"/>
                </a:solidFill>
              </a:rPr>
              <a:t>VI. HÀM Ý MỘT SỐ GIẢI PHÁP MARKETING ĐP NHẰM ĐẨY MẠNH THU HÚT KHÁCH DU LỊCH</a:t>
            </a:r>
            <a:endParaRPr lang="en-US" sz="3000" dirty="0">
              <a:solidFill>
                <a:schemeClr val="bg1"/>
              </a:solidFill>
            </a:endParaRPr>
          </a:p>
        </p:txBody>
      </p:sp>
      <p:sp>
        <p:nvSpPr>
          <p:cNvPr id="2" name="Content Placeholder 1"/>
          <p:cNvSpPr>
            <a:spLocks noGrp="1"/>
          </p:cNvSpPr>
          <p:nvPr>
            <p:ph idx="1"/>
          </p:nvPr>
        </p:nvSpPr>
        <p:spPr>
          <a:xfrm>
            <a:off x="880402" y="1273211"/>
            <a:ext cx="10515600" cy="5465214"/>
          </a:xfrm>
        </p:spPr>
        <p:txBody>
          <a:bodyPr>
            <a:normAutofit fontScale="92500"/>
          </a:bodyPr>
          <a:lstStyle/>
          <a:p>
            <a:pPr marL="0" indent="0">
              <a:buNone/>
            </a:pPr>
            <a:r>
              <a:rPr lang="en-US" b="1" dirty="0" smtClean="0">
                <a:solidFill>
                  <a:srgbClr val="FF0000"/>
                </a:solidFill>
              </a:rPr>
              <a:t>5.5 </a:t>
            </a:r>
            <a:r>
              <a:rPr lang="en-US" b="1" dirty="0" err="1" smtClean="0">
                <a:solidFill>
                  <a:srgbClr val="FF0000"/>
                </a:solidFill>
              </a:rPr>
              <a:t>Về</a:t>
            </a:r>
            <a:r>
              <a:rPr lang="en-US" b="1" dirty="0" smtClean="0">
                <a:solidFill>
                  <a:srgbClr val="FF0000"/>
                </a:solidFill>
              </a:rPr>
              <a:t> </a:t>
            </a:r>
            <a:r>
              <a:rPr lang="en-US" b="1" dirty="0" err="1" smtClean="0">
                <a:solidFill>
                  <a:srgbClr val="FF0000"/>
                </a:solidFill>
              </a:rPr>
              <a:t>định</a:t>
            </a:r>
            <a:r>
              <a:rPr lang="en-US" b="1" dirty="0" smtClean="0">
                <a:solidFill>
                  <a:srgbClr val="FF0000"/>
                </a:solidFill>
              </a:rPr>
              <a:t> </a:t>
            </a:r>
            <a:r>
              <a:rPr lang="en-US" b="1" dirty="0" err="1" smtClean="0">
                <a:solidFill>
                  <a:srgbClr val="FF0000"/>
                </a:solidFill>
              </a:rPr>
              <a:t>vị</a:t>
            </a:r>
            <a:r>
              <a:rPr lang="en-US" b="1" dirty="0" smtClean="0">
                <a:solidFill>
                  <a:srgbClr val="FF0000"/>
                </a:solidFill>
              </a:rPr>
              <a:t> </a:t>
            </a:r>
            <a:r>
              <a:rPr lang="en-US" b="1" dirty="0" err="1" smtClean="0">
                <a:solidFill>
                  <a:srgbClr val="FF0000"/>
                </a:solidFill>
              </a:rPr>
              <a:t>hình</a:t>
            </a:r>
            <a:r>
              <a:rPr lang="en-US" b="1" dirty="0" smtClean="0">
                <a:solidFill>
                  <a:srgbClr val="FF0000"/>
                </a:solidFill>
              </a:rPr>
              <a:t> </a:t>
            </a:r>
            <a:r>
              <a:rPr lang="en-US" b="1" dirty="0" err="1" smtClean="0">
                <a:solidFill>
                  <a:srgbClr val="FF0000"/>
                </a:solidFill>
              </a:rPr>
              <a:t>ảnh</a:t>
            </a:r>
            <a:r>
              <a:rPr lang="en-US" b="1" dirty="0" smtClean="0">
                <a:solidFill>
                  <a:srgbClr val="FF0000"/>
                </a:solidFill>
              </a:rPr>
              <a:t> </a:t>
            </a:r>
            <a:r>
              <a:rPr lang="en-US" b="1" dirty="0" err="1" smtClean="0">
                <a:solidFill>
                  <a:srgbClr val="FF0000"/>
                </a:solidFill>
              </a:rPr>
              <a:t>thương</a:t>
            </a:r>
            <a:r>
              <a:rPr lang="en-US" b="1" dirty="0" smtClean="0">
                <a:solidFill>
                  <a:srgbClr val="FF0000"/>
                </a:solidFill>
              </a:rPr>
              <a:t> </a:t>
            </a:r>
            <a:r>
              <a:rPr lang="en-US" b="1" dirty="0" err="1" smtClean="0">
                <a:solidFill>
                  <a:srgbClr val="FF0000"/>
                </a:solidFill>
              </a:rPr>
              <a:t>hiệu</a:t>
            </a:r>
            <a:r>
              <a:rPr lang="en-US" b="1" dirty="0" smtClean="0">
                <a:solidFill>
                  <a:srgbClr val="FF0000"/>
                </a:solidFill>
              </a:rPr>
              <a:t> </a:t>
            </a:r>
            <a:r>
              <a:rPr lang="en-US" b="1" dirty="0" err="1" smtClean="0">
                <a:solidFill>
                  <a:srgbClr val="FF0000"/>
                </a:solidFill>
              </a:rPr>
              <a:t>địa</a:t>
            </a:r>
            <a:r>
              <a:rPr lang="en-US" b="1" dirty="0" smtClean="0">
                <a:solidFill>
                  <a:srgbClr val="FF0000"/>
                </a:solidFill>
              </a:rPr>
              <a:t> </a:t>
            </a:r>
            <a:r>
              <a:rPr lang="en-US" b="1" dirty="0" err="1" smtClean="0">
                <a:solidFill>
                  <a:srgbClr val="FF0000"/>
                </a:solidFill>
              </a:rPr>
              <a:t>phương</a:t>
            </a:r>
            <a:r>
              <a:rPr lang="en-US" b="1" dirty="0" smtClean="0">
                <a:solidFill>
                  <a:srgbClr val="FF0000"/>
                </a:solidFill>
              </a:rPr>
              <a:t> </a:t>
            </a:r>
            <a:r>
              <a:rPr lang="en-US" b="1" dirty="0" err="1" smtClean="0">
                <a:solidFill>
                  <a:srgbClr val="FF0000"/>
                </a:solidFill>
              </a:rPr>
              <a:t>Đăk</a:t>
            </a:r>
            <a:r>
              <a:rPr lang="en-US" b="1" dirty="0" smtClean="0">
                <a:solidFill>
                  <a:srgbClr val="FF0000"/>
                </a:solidFill>
              </a:rPr>
              <a:t> </a:t>
            </a:r>
            <a:r>
              <a:rPr lang="en-US" b="1" dirty="0" err="1" smtClean="0">
                <a:solidFill>
                  <a:srgbClr val="FF0000"/>
                </a:solidFill>
              </a:rPr>
              <a:t>Nông</a:t>
            </a:r>
            <a:endParaRPr lang="en-US" b="1" dirty="0" smtClean="0">
              <a:solidFill>
                <a:srgbClr val="FF0000"/>
              </a:solidFill>
            </a:endParaRPr>
          </a:p>
          <a:p>
            <a:pPr marL="0" indent="0" algn="just">
              <a:buNone/>
            </a:pPr>
            <a:r>
              <a:rPr lang="en-US" sz="2900" dirty="0" smtClean="0"/>
              <a:t>     </a:t>
            </a:r>
            <a:r>
              <a:rPr lang="vi-VN" sz="2900" dirty="0" smtClean="0"/>
              <a:t>Trong </a:t>
            </a:r>
            <a:r>
              <a:rPr lang="vi-VN" sz="2900" dirty="0"/>
              <a:t>nhiều hoạt động truyền thông gần đây, chính quyền và lãnh đạo tỉnh Đắk Nông cũng nhắc khá nhiều đến chủ trương phát triển </a:t>
            </a:r>
            <a:r>
              <a:rPr lang="en-US" sz="2900" dirty="0" smtClean="0"/>
              <a:t>CN</a:t>
            </a:r>
            <a:r>
              <a:rPr lang="vi-VN" sz="2900" dirty="0" smtClean="0"/>
              <a:t> </a:t>
            </a:r>
            <a:r>
              <a:rPr lang="vi-VN" sz="2900" dirty="0"/>
              <a:t>khai thác và chế biến Bauxit, đồng thời trên các phương tiện truyền thông cũng như các trang mạng xã hội xuất hiện khá nhiều những thông tin bình luận về chủ trương này của tỉnh, </a:t>
            </a:r>
            <a:r>
              <a:rPr lang="vi-VN" sz="2900" dirty="0">
                <a:solidFill>
                  <a:srgbClr val="FF0000"/>
                </a:solidFill>
              </a:rPr>
              <a:t>trong đó có cả những thông tin trái chiều</a:t>
            </a:r>
            <a:r>
              <a:rPr lang="vi-VN" sz="2900" dirty="0"/>
              <a:t>. Việc xuất hiện liên tục với tần suất dày trên truyền thông nói về ngành </a:t>
            </a:r>
            <a:r>
              <a:rPr lang="en-US" sz="2900" dirty="0" smtClean="0"/>
              <a:t>CN </a:t>
            </a:r>
            <a:r>
              <a:rPr lang="vi-VN" sz="2900" dirty="0" smtClean="0"/>
              <a:t>khai </a:t>
            </a:r>
            <a:r>
              <a:rPr lang="vi-VN" sz="2900" dirty="0"/>
              <a:t>thác Bauxit của Đắk Nông (có thể không phải là truyền thông chủ đích của tỉnh</a:t>
            </a:r>
            <a:r>
              <a:rPr lang="vi-VN" sz="2900" dirty="0" smtClean="0"/>
              <a:t>)</a:t>
            </a:r>
            <a:r>
              <a:rPr lang="en-US" sz="2900" dirty="0" smtClean="0"/>
              <a:t>, </a:t>
            </a:r>
            <a:r>
              <a:rPr lang="vi-VN" sz="2900" dirty="0" smtClean="0"/>
              <a:t>đã </a:t>
            </a:r>
            <a:r>
              <a:rPr lang="vi-VN" sz="2900" dirty="0"/>
              <a:t>dần </a:t>
            </a:r>
            <a:r>
              <a:rPr lang="vi-VN" sz="2900" dirty="0" smtClean="0"/>
              <a:t>đ</a:t>
            </a:r>
            <a:r>
              <a:rPr lang="en-US" sz="2900" dirty="0"/>
              <a:t>ị</a:t>
            </a:r>
            <a:r>
              <a:rPr lang="vi-VN" sz="2900" dirty="0" smtClean="0"/>
              <a:t>nh </a:t>
            </a:r>
            <a:r>
              <a:rPr lang="vi-VN" sz="2900" dirty="0"/>
              <a:t>vị </a:t>
            </a:r>
            <a:r>
              <a:rPr lang="en-US" sz="2900" dirty="0" err="1"/>
              <a:t>hình</a:t>
            </a:r>
            <a:r>
              <a:rPr lang="en-US" sz="2900" dirty="0"/>
              <a:t> </a:t>
            </a:r>
            <a:r>
              <a:rPr lang="en-US" sz="2900" dirty="0" err="1"/>
              <a:t>ảnh</a:t>
            </a:r>
            <a:r>
              <a:rPr lang="vi-VN" sz="2900" dirty="0"/>
              <a:t> </a:t>
            </a:r>
            <a:r>
              <a:rPr lang="en-US" sz="2900" dirty="0" smtClean="0"/>
              <a:t>ĐP </a:t>
            </a:r>
            <a:r>
              <a:rPr lang="vi-VN" sz="2900" dirty="0" smtClean="0"/>
              <a:t>Đắk </a:t>
            </a:r>
            <a:r>
              <a:rPr lang="vi-VN" sz="2900" dirty="0"/>
              <a:t>Nông trong suy nghĩ của các đối tượng </a:t>
            </a:r>
            <a:r>
              <a:rPr lang="en-US" sz="2900" dirty="0" smtClean="0"/>
              <a:t>KH</a:t>
            </a:r>
            <a:r>
              <a:rPr lang="vi-VN" sz="2900" dirty="0" smtClean="0"/>
              <a:t> </a:t>
            </a:r>
            <a:r>
              <a:rPr lang="vi-VN" sz="2900" dirty="0"/>
              <a:t>của </a:t>
            </a:r>
            <a:r>
              <a:rPr lang="en-US" sz="2900" dirty="0" smtClean="0"/>
              <a:t>ĐP</a:t>
            </a:r>
            <a:r>
              <a:rPr lang="vi-VN" sz="2900" dirty="0" smtClean="0"/>
              <a:t> </a:t>
            </a:r>
            <a:r>
              <a:rPr lang="vi-VN" sz="2900" dirty="0"/>
              <a:t>(gồm các nhà đầu tư, dân cư và đặc biệt là khách du lịch) đó là một </a:t>
            </a:r>
            <a:r>
              <a:rPr lang="en-US" sz="2900" dirty="0" smtClean="0"/>
              <a:t>ĐP</a:t>
            </a:r>
            <a:r>
              <a:rPr lang="vi-VN" sz="2900" dirty="0" smtClean="0"/>
              <a:t> </a:t>
            </a:r>
            <a:r>
              <a:rPr lang="vi-VN" sz="2900" dirty="0"/>
              <a:t>gắn với lĩnh vực khai thác “Bauxit nhôm”, </a:t>
            </a:r>
            <a:r>
              <a:rPr lang="vi-VN" sz="2900" dirty="0">
                <a:solidFill>
                  <a:srgbClr val="FF0000"/>
                </a:solidFill>
              </a:rPr>
              <a:t>nói cách khác, hiện nay khi nhắc tới Đắk Nông, nhiều người đã có liên tưởng ngay đến hình ảnh khai thác Bauxit !</a:t>
            </a:r>
            <a:endParaRPr lang="en-US" sz="2900" dirty="0">
              <a:solidFill>
                <a:srgbClr val="FF0000"/>
              </a:solidFill>
            </a:endParaRPr>
          </a:p>
          <a:p>
            <a:pPr marL="0" indent="0">
              <a:buNone/>
            </a:pPr>
            <a:endParaRPr lang="en-US" b="1" dirty="0" smtClean="0"/>
          </a:p>
        </p:txBody>
      </p:sp>
    </p:spTree>
    <p:extLst>
      <p:ext uri="{BB962C8B-B14F-4D97-AF65-F5344CB8AC3E}">
        <p14:creationId xmlns:p14="http://schemas.microsoft.com/office/powerpoint/2010/main" val="340666593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80403" y="196948"/>
            <a:ext cx="10515600" cy="910378"/>
          </a:xfrm>
          <a:solidFill>
            <a:schemeClr val="accent1"/>
          </a:solidFill>
        </p:spPr>
        <p:txBody>
          <a:bodyPr/>
          <a:lstStyle/>
          <a:p>
            <a:r>
              <a:rPr lang="en-US" sz="3000" b="1" dirty="0" smtClean="0">
                <a:solidFill>
                  <a:schemeClr val="bg1"/>
                </a:solidFill>
              </a:rPr>
              <a:t>VI. HÀM Ý MỘT SỐ GIẢI PHÁP MARKETING ĐP NHẰM ĐẨY MẠNH THU HÚT KHÁCH DU LỊCH</a:t>
            </a:r>
            <a:endParaRPr lang="en-US" sz="3000" dirty="0">
              <a:solidFill>
                <a:schemeClr val="bg1"/>
              </a:solidFill>
            </a:endParaRPr>
          </a:p>
        </p:txBody>
      </p:sp>
      <p:sp>
        <p:nvSpPr>
          <p:cNvPr id="2" name="Content Placeholder 1"/>
          <p:cNvSpPr>
            <a:spLocks noGrp="1"/>
          </p:cNvSpPr>
          <p:nvPr>
            <p:ph idx="1"/>
          </p:nvPr>
        </p:nvSpPr>
        <p:spPr>
          <a:xfrm>
            <a:off x="880402" y="1273211"/>
            <a:ext cx="10515600" cy="5211996"/>
          </a:xfrm>
        </p:spPr>
        <p:txBody>
          <a:bodyPr>
            <a:normAutofit fontScale="92500"/>
          </a:bodyPr>
          <a:lstStyle/>
          <a:p>
            <a:pPr marL="0" indent="0">
              <a:buNone/>
            </a:pPr>
            <a:r>
              <a:rPr lang="en-US" b="1" dirty="0" smtClean="0">
                <a:solidFill>
                  <a:srgbClr val="FF0000"/>
                </a:solidFill>
              </a:rPr>
              <a:t>5.5 </a:t>
            </a:r>
            <a:r>
              <a:rPr lang="en-US" b="1" dirty="0" err="1" smtClean="0">
                <a:solidFill>
                  <a:srgbClr val="FF0000"/>
                </a:solidFill>
              </a:rPr>
              <a:t>Về</a:t>
            </a:r>
            <a:r>
              <a:rPr lang="en-US" b="1" dirty="0" smtClean="0">
                <a:solidFill>
                  <a:srgbClr val="FF0000"/>
                </a:solidFill>
              </a:rPr>
              <a:t> </a:t>
            </a:r>
            <a:r>
              <a:rPr lang="en-US" b="1" dirty="0" err="1" smtClean="0">
                <a:solidFill>
                  <a:srgbClr val="FF0000"/>
                </a:solidFill>
              </a:rPr>
              <a:t>định</a:t>
            </a:r>
            <a:r>
              <a:rPr lang="en-US" b="1" dirty="0" smtClean="0">
                <a:solidFill>
                  <a:srgbClr val="FF0000"/>
                </a:solidFill>
              </a:rPr>
              <a:t> </a:t>
            </a:r>
            <a:r>
              <a:rPr lang="en-US" b="1" dirty="0" err="1" smtClean="0">
                <a:solidFill>
                  <a:srgbClr val="FF0000"/>
                </a:solidFill>
              </a:rPr>
              <a:t>vị</a:t>
            </a:r>
            <a:r>
              <a:rPr lang="en-US" b="1" dirty="0" smtClean="0">
                <a:solidFill>
                  <a:srgbClr val="FF0000"/>
                </a:solidFill>
              </a:rPr>
              <a:t> </a:t>
            </a:r>
            <a:r>
              <a:rPr lang="en-US" b="1" dirty="0" err="1" smtClean="0">
                <a:solidFill>
                  <a:srgbClr val="FF0000"/>
                </a:solidFill>
              </a:rPr>
              <a:t>hình</a:t>
            </a:r>
            <a:r>
              <a:rPr lang="en-US" b="1" dirty="0" smtClean="0">
                <a:solidFill>
                  <a:srgbClr val="FF0000"/>
                </a:solidFill>
              </a:rPr>
              <a:t> </a:t>
            </a:r>
            <a:r>
              <a:rPr lang="en-US" b="1" dirty="0" err="1" smtClean="0">
                <a:solidFill>
                  <a:srgbClr val="FF0000"/>
                </a:solidFill>
              </a:rPr>
              <a:t>ảnh</a:t>
            </a:r>
            <a:r>
              <a:rPr lang="en-US" b="1" dirty="0" smtClean="0">
                <a:solidFill>
                  <a:srgbClr val="FF0000"/>
                </a:solidFill>
              </a:rPr>
              <a:t> </a:t>
            </a:r>
            <a:r>
              <a:rPr lang="en-US" b="1" dirty="0" err="1" smtClean="0">
                <a:solidFill>
                  <a:srgbClr val="FF0000"/>
                </a:solidFill>
              </a:rPr>
              <a:t>thương</a:t>
            </a:r>
            <a:r>
              <a:rPr lang="en-US" b="1" dirty="0" smtClean="0">
                <a:solidFill>
                  <a:srgbClr val="FF0000"/>
                </a:solidFill>
              </a:rPr>
              <a:t> </a:t>
            </a:r>
            <a:r>
              <a:rPr lang="en-US" b="1" dirty="0" err="1" smtClean="0">
                <a:solidFill>
                  <a:srgbClr val="FF0000"/>
                </a:solidFill>
              </a:rPr>
              <a:t>hiệu</a:t>
            </a:r>
            <a:r>
              <a:rPr lang="en-US" b="1" dirty="0" smtClean="0">
                <a:solidFill>
                  <a:srgbClr val="FF0000"/>
                </a:solidFill>
              </a:rPr>
              <a:t> </a:t>
            </a:r>
            <a:r>
              <a:rPr lang="en-US" b="1" dirty="0" err="1" smtClean="0">
                <a:solidFill>
                  <a:srgbClr val="FF0000"/>
                </a:solidFill>
              </a:rPr>
              <a:t>địa</a:t>
            </a:r>
            <a:r>
              <a:rPr lang="en-US" b="1" dirty="0" smtClean="0">
                <a:solidFill>
                  <a:srgbClr val="FF0000"/>
                </a:solidFill>
              </a:rPr>
              <a:t> </a:t>
            </a:r>
            <a:r>
              <a:rPr lang="en-US" b="1" dirty="0" err="1" smtClean="0">
                <a:solidFill>
                  <a:srgbClr val="FF0000"/>
                </a:solidFill>
              </a:rPr>
              <a:t>phương</a:t>
            </a:r>
            <a:r>
              <a:rPr lang="en-US" b="1" dirty="0" smtClean="0">
                <a:solidFill>
                  <a:srgbClr val="FF0000"/>
                </a:solidFill>
              </a:rPr>
              <a:t> </a:t>
            </a:r>
            <a:r>
              <a:rPr lang="en-US" b="1" dirty="0" err="1" smtClean="0">
                <a:solidFill>
                  <a:srgbClr val="FF0000"/>
                </a:solidFill>
              </a:rPr>
              <a:t>Đăk</a:t>
            </a:r>
            <a:r>
              <a:rPr lang="en-US" b="1" dirty="0" smtClean="0">
                <a:solidFill>
                  <a:srgbClr val="FF0000"/>
                </a:solidFill>
              </a:rPr>
              <a:t> </a:t>
            </a:r>
            <a:r>
              <a:rPr lang="en-US" b="1" dirty="0" err="1" smtClean="0">
                <a:solidFill>
                  <a:srgbClr val="FF0000"/>
                </a:solidFill>
              </a:rPr>
              <a:t>Nông</a:t>
            </a:r>
            <a:endParaRPr lang="en-US" b="1" dirty="0" smtClean="0">
              <a:solidFill>
                <a:srgbClr val="FF0000"/>
              </a:solidFill>
            </a:endParaRPr>
          </a:p>
          <a:p>
            <a:pPr marL="0" indent="0" algn="just">
              <a:lnSpc>
                <a:spcPct val="120000"/>
              </a:lnSpc>
              <a:buNone/>
            </a:pPr>
            <a:r>
              <a:rPr lang="en-US" sz="3400" dirty="0" smtClean="0"/>
              <a:t>    </a:t>
            </a:r>
            <a:r>
              <a:rPr lang="en-US" sz="3400" dirty="0" err="1" smtClean="0"/>
              <a:t>Khoa</a:t>
            </a:r>
            <a:r>
              <a:rPr lang="en-US" sz="3400" dirty="0" smtClean="0"/>
              <a:t> </a:t>
            </a:r>
            <a:r>
              <a:rPr lang="en-US" sz="3400" dirty="0" err="1"/>
              <a:t>học</a:t>
            </a:r>
            <a:r>
              <a:rPr lang="en-US" sz="3400" dirty="0"/>
              <a:t> </a:t>
            </a:r>
            <a:r>
              <a:rPr lang="en-US" sz="3400" dirty="0" err="1"/>
              <a:t>và</a:t>
            </a:r>
            <a:r>
              <a:rPr lang="en-US" sz="3400" dirty="0"/>
              <a:t> </a:t>
            </a:r>
            <a:r>
              <a:rPr lang="en-US" sz="3400" dirty="0" err="1"/>
              <a:t>thực</a:t>
            </a:r>
            <a:r>
              <a:rPr lang="en-US" sz="3400" dirty="0"/>
              <a:t> </a:t>
            </a:r>
            <a:r>
              <a:rPr lang="en-US" sz="3400" dirty="0" err="1"/>
              <a:t>tiễn</a:t>
            </a:r>
            <a:r>
              <a:rPr lang="en-US" sz="3400" dirty="0"/>
              <a:t> </a:t>
            </a:r>
            <a:r>
              <a:rPr lang="en-US" sz="3400" dirty="0" err="1"/>
              <a:t>đã</a:t>
            </a:r>
            <a:r>
              <a:rPr lang="en-US" sz="3400" dirty="0"/>
              <a:t> </a:t>
            </a:r>
            <a:r>
              <a:rPr lang="en-US" sz="3400" dirty="0" err="1"/>
              <a:t>chứng</a:t>
            </a:r>
            <a:r>
              <a:rPr lang="en-US" sz="3400" dirty="0"/>
              <a:t> minh </a:t>
            </a:r>
            <a:r>
              <a:rPr lang="en-US" sz="3400" dirty="0" err="1"/>
              <a:t>rằng</a:t>
            </a:r>
            <a:r>
              <a:rPr lang="en-US" sz="3400" dirty="0"/>
              <a:t>, </a:t>
            </a:r>
            <a:r>
              <a:rPr lang="en-US" sz="3400" dirty="0" err="1"/>
              <a:t>lĩnh</a:t>
            </a:r>
            <a:r>
              <a:rPr lang="en-US" sz="3400" dirty="0"/>
              <a:t> </a:t>
            </a:r>
            <a:r>
              <a:rPr lang="en-US" sz="3400" dirty="0" err="1"/>
              <a:t>vực</a:t>
            </a:r>
            <a:r>
              <a:rPr lang="en-US" sz="3400" dirty="0"/>
              <a:t> du </a:t>
            </a:r>
            <a:r>
              <a:rPr lang="en-US" sz="3400" dirty="0" err="1"/>
              <a:t>lịch</a:t>
            </a:r>
            <a:r>
              <a:rPr lang="en-US" sz="3400" dirty="0"/>
              <a:t> </a:t>
            </a:r>
            <a:r>
              <a:rPr lang="en-US" sz="3400" dirty="0" err="1"/>
              <a:t>và</a:t>
            </a:r>
            <a:r>
              <a:rPr lang="en-US" sz="3400" dirty="0"/>
              <a:t> </a:t>
            </a:r>
            <a:r>
              <a:rPr lang="en-US" sz="3400" dirty="0" err="1"/>
              <a:t>khai</a:t>
            </a:r>
            <a:r>
              <a:rPr lang="en-US" sz="3400" dirty="0"/>
              <a:t> </a:t>
            </a:r>
            <a:r>
              <a:rPr lang="en-US" sz="3400" dirty="0" err="1"/>
              <a:t>thác</a:t>
            </a:r>
            <a:r>
              <a:rPr lang="en-US" sz="3400" dirty="0"/>
              <a:t> </a:t>
            </a:r>
            <a:r>
              <a:rPr lang="en-US" sz="3400" dirty="0" err="1"/>
              <a:t>khoáng</a:t>
            </a:r>
            <a:r>
              <a:rPr lang="en-US" sz="3400" dirty="0"/>
              <a:t> </a:t>
            </a:r>
            <a:r>
              <a:rPr lang="en-US" sz="3400" dirty="0" err="1"/>
              <a:t>sản</a:t>
            </a:r>
            <a:r>
              <a:rPr lang="en-US" sz="3400" dirty="0"/>
              <a:t> </a:t>
            </a:r>
            <a:r>
              <a:rPr lang="en-US" sz="3400" dirty="0" err="1"/>
              <a:t>là</a:t>
            </a:r>
            <a:r>
              <a:rPr lang="en-US" sz="3400" dirty="0"/>
              <a:t> 02 </a:t>
            </a:r>
            <a:r>
              <a:rPr lang="en-US" sz="3400" dirty="0" err="1"/>
              <a:t>lĩnh</a:t>
            </a:r>
            <a:r>
              <a:rPr lang="en-US" sz="3400" dirty="0"/>
              <a:t> </a:t>
            </a:r>
            <a:r>
              <a:rPr lang="en-US" sz="3400" dirty="0" err="1"/>
              <a:t>vực</a:t>
            </a:r>
            <a:r>
              <a:rPr lang="en-US" sz="3400" dirty="0"/>
              <a:t> </a:t>
            </a:r>
            <a:r>
              <a:rPr lang="en-US" sz="3400" dirty="0" err="1"/>
              <a:t>có</a:t>
            </a:r>
            <a:r>
              <a:rPr lang="en-US" sz="3400" dirty="0"/>
              <a:t> </a:t>
            </a:r>
            <a:r>
              <a:rPr lang="en-US" sz="3400" dirty="0" err="1"/>
              <a:t>xung</a:t>
            </a:r>
            <a:r>
              <a:rPr lang="en-US" sz="3400" dirty="0"/>
              <a:t> </a:t>
            </a:r>
            <a:r>
              <a:rPr lang="en-US" sz="3400" dirty="0" err="1"/>
              <a:t>đột</a:t>
            </a:r>
            <a:r>
              <a:rPr lang="en-US" sz="3400" dirty="0"/>
              <a:t> </a:t>
            </a:r>
            <a:r>
              <a:rPr lang="en-US" sz="3400" dirty="0" err="1"/>
              <a:t>với</a:t>
            </a:r>
            <a:r>
              <a:rPr lang="en-US" sz="3400" dirty="0"/>
              <a:t> </a:t>
            </a:r>
            <a:r>
              <a:rPr lang="en-US" sz="3400" dirty="0" err="1"/>
              <a:t>nhau</a:t>
            </a:r>
            <a:r>
              <a:rPr lang="en-US" sz="3400" dirty="0"/>
              <a:t> </a:t>
            </a:r>
            <a:r>
              <a:rPr lang="en-US" sz="3400" dirty="0" err="1"/>
              <a:t>về</a:t>
            </a:r>
            <a:r>
              <a:rPr lang="en-US" sz="3400" dirty="0"/>
              <a:t> </a:t>
            </a:r>
            <a:r>
              <a:rPr lang="en-US" sz="3400" dirty="0" err="1"/>
              <a:t>hình</a:t>
            </a:r>
            <a:r>
              <a:rPr lang="en-US" sz="3400" dirty="0"/>
              <a:t> </a:t>
            </a:r>
            <a:r>
              <a:rPr lang="en-US" sz="3400" dirty="0" err="1"/>
              <a:t>ảnh</a:t>
            </a:r>
            <a:r>
              <a:rPr lang="en-US" sz="3400" dirty="0"/>
              <a:t>. </a:t>
            </a:r>
            <a:r>
              <a:rPr lang="en-US" sz="3400" dirty="0" err="1"/>
              <a:t>Nếu</a:t>
            </a:r>
            <a:r>
              <a:rPr lang="en-US" sz="3400" dirty="0"/>
              <a:t> </a:t>
            </a:r>
            <a:r>
              <a:rPr lang="en-US" sz="3400" dirty="0" err="1"/>
              <a:t>một</a:t>
            </a:r>
            <a:r>
              <a:rPr lang="en-US" sz="3400" dirty="0"/>
              <a:t> </a:t>
            </a:r>
            <a:r>
              <a:rPr lang="en-US" sz="3400" dirty="0" err="1"/>
              <a:t>địa</a:t>
            </a:r>
            <a:r>
              <a:rPr lang="en-US" sz="3400" dirty="0"/>
              <a:t> </a:t>
            </a:r>
            <a:r>
              <a:rPr lang="en-US" sz="3400" dirty="0" err="1"/>
              <a:t>phương</a:t>
            </a:r>
            <a:r>
              <a:rPr lang="en-US" sz="3400" dirty="0"/>
              <a:t> </a:t>
            </a:r>
            <a:r>
              <a:rPr lang="en-US" sz="3400" dirty="0" err="1"/>
              <a:t>đã</a:t>
            </a:r>
            <a:r>
              <a:rPr lang="en-US" sz="3400" dirty="0"/>
              <a:t> </a:t>
            </a:r>
            <a:r>
              <a:rPr lang="en-US" sz="3400" dirty="0" err="1"/>
              <a:t>gắn</a:t>
            </a:r>
            <a:r>
              <a:rPr lang="en-US" sz="3400" dirty="0"/>
              <a:t> </a:t>
            </a:r>
            <a:r>
              <a:rPr lang="en-US" sz="3400" dirty="0" err="1"/>
              <a:t>với</a:t>
            </a:r>
            <a:r>
              <a:rPr lang="en-US" sz="3400" dirty="0"/>
              <a:t> </a:t>
            </a:r>
            <a:r>
              <a:rPr lang="en-US" sz="3400" dirty="0" err="1"/>
              <a:t>hình</a:t>
            </a:r>
            <a:r>
              <a:rPr lang="en-US" sz="3400" dirty="0"/>
              <a:t> </a:t>
            </a:r>
            <a:r>
              <a:rPr lang="en-US" sz="3400" dirty="0" err="1"/>
              <a:t>ảnh</a:t>
            </a:r>
            <a:r>
              <a:rPr lang="en-US" sz="3400" dirty="0"/>
              <a:t> </a:t>
            </a:r>
            <a:r>
              <a:rPr lang="en-US" sz="3400" dirty="0" err="1"/>
              <a:t>phát</a:t>
            </a:r>
            <a:r>
              <a:rPr lang="en-US" sz="3400" dirty="0"/>
              <a:t> </a:t>
            </a:r>
            <a:r>
              <a:rPr lang="en-US" sz="3400" dirty="0" err="1"/>
              <a:t>triển</a:t>
            </a:r>
            <a:r>
              <a:rPr lang="en-US" sz="3400" dirty="0"/>
              <a:t> </a:t>
            </a:r>
            <a:r>
              <a:rPr lang="en-US" sz="3400" dirty="0" smtClean="0"/>
              <a:t>CN </a:t>
            </a:r>
            <a:r>
              <a:rPr lang="en-US" sz="3400" dirty="0" err="1"/>
              <a:t>khai</a:t>
            </a:r>
            <a:r>
              <a:rPr lang="en-US" sz="3400" dirty="0"/>
              <a:t> </a:t>
            </a:r>
            <a:r>
              <a:rPr lang="en-US" sz="3400" dirty="0" err="1"/>
              <a:t>thác</a:t>
            </a:r>
            <a:r>
              <a:rPr lang="en-US" sz="3400" dirty="0"/>
              <a:t> </a:t>
            </a:r>
            <a:r>
              <a:rPr lang="en-US" sz="3400" dirty="0" err="1"/>
              <a:t>khoáng</a:t>
            </a:r>
            <a:r>
              <a:rPr lang="en-US" sz="3400" dirty="0"/>
              <a:t> </a:t>
            </a:r>
            <a:r>
              <a:rPr lang="en-US" sz="3400" dirty="0" err="1"/>
              <a:t>sản</a:t>
            </a:r>
            <a:r>
              <a:rPr lang="en-US" sz="3400" dirty="0"/>
              <a:t> </a:t>
            </a:r>
            <a:r>
              <a:rPr lang="en-US" sz="3400" dirty="0" err="1"/>
              <a:t>sẽ</a:t>
            </a:r>
            <a:r>
              <a:rPr lang="en-US" sz="3400" dirty="0"/>
              <a:t> </a:t>
            </a:r>
            <a:r>
              <a:rPr lang="en-US" sz="3400" dirty="0" err="1"/>
              <a:t>rất</a:t>
            </a:r>
            <a:r>
              <a:rPr lang="en-US" sz="3400" dirty="0"/>
              <a:t> </a:t>
            </a:r>
            <a:r>
              <a:rPr lang="en-US" sz="3400" dirty="0" err="1"/>
              <a:t>khó</a:t>
            </a:r>
            <a:r>
              <a:rPr lang="en-US" sz="3400" dirty="0"/>
              <a:t> </a:t>
            </a:r>
            <a:r>
              <a:rPr lang="en-US" sz="3400" dirty="0" err="1"/>
              <a:t>thu</a:t>
            </a:r>
            <a:r>
              <a:rPr lang="en-US" sz="3400" dirty="0"/>
              <a:t> </a:t>
            </a:r>
            <a:r>
              <a:rPr lang="en-US" sz="3400" dirty="0" err="1"/>
              <a:t>hút</a:t>
            </a:r>
            <a:r>
              <a:rPr lang="en-US" sz="3400" dirty="0"/>
              <a:t> </a:t>
            </a:r>
            <a:r>
              <a:rPr lang="en-US" sz="3400" dirty="0" err="1"/>
              <a:t>và</a:t>
            </a:r>
            <a:r>
              <a:rPr lang="en-US" sz="3400" dirty="0"/>
              <a:t> </a:t>
            </a:r>
            <a:r>
              <a:rPr lang="en-US" sz="3400" dirty="0" err="1"/>
              <a:t>phát</a:t>
            </a:r>
            <a:r>
              <a:rPr lang="en-US" sz="3400" dirty="0"/>
              <a:t> </a:t>
            </a:r>
            <a:r>
              <a:rPr lang="en-US" sz="3400" dirty="0" err="1"/>
              <a:t>triển</a:t>
            </a:r>
            <a:r>
              <a:rPr lang="en-US" sz="3400" dirty="0"/>
              <a:t> du </a:t>
            </a:r>
            <a:r>
              <a:rPr lang="en-US" sz="3400" dirty="0" err="1"/>
              <a:t>lịch</a:t>
            </a:r>
            <a:r>
              <a:rPr lang="en-US" sz="3400" dirty="0"/>
              <a:t> </a:t>
            </a:r>
            <a:r>
              <a:rPr lang="en-US" sz="3400" dirty="0" err="1"/>
              <a:t>vì</a:t>
            </a:r>
            <a:r>
              <a:rPr lang="en-US" sz="3400" dirty="0"/>
              <a:t> </a:t>
            </a:r>
            <a:r>
              <a:rPr lang="en-US" sz="3400" dirty="0" err="1"/>
              <a:t>khai</a:t>
            </a:r>
            <a:r>
              <a:rPr lang="en-US" sz="3400" dirty="0"/>
              <a:t> </a:t>
            </a:r>
            <a:r>
              <a:rPr lang="en-US" sz="3400" dirty="0" err="1"/>
              <a:t>thác</a:t>
            </a:r>
            <a:r>
              <a:rPr lang="en-US" sz="3400" dirty="0"/>
              <a:t> </a:t>
            </a:r>
            <a:r>
              <a:rPr lang="en-US" sz="3400" dirty="0" err="1"/>
              <a:t>khóang</a:t>
            </a:r>
            <a:r>
              <a:rPr lang="en-US" sz="3400" dirty="0"/>
              <a:t> </a:t>
            </a:r>
            <a:r>
              <a:rPr lang="en-US" sz="3400" dirty="0" err="1"/>
              <a:t>sản</a:t>
            </a:r>
            <a:r>
              <a:rPr lang="en-US" sz="3400" dirty="0"/>
              <a:t> </a:t>
            </a:r>
            <a:r>
              <a:rPr lang="en-US" sz="3400" dirty="0" err="1"/>
              <a:t>thường</a:t>
            </a:r>
            <a:r>
              <a:rPr lang="en-US" sz="3400" dirty="0"/>
              <a:t> </a:t>
            </a:r>
            <a:r>
              <a:rPr lang="en-US" sz="3400" dirty="0" err="1"/>
              <a:t>gắn</a:t>
            </a:r>
            <a:r>
              <a:rPr lang="en-US" sz="3400" dirty="0"/>
              <a:t> </a:t>
            </a:r>
            <a:r>
              <a:rPr lang="en-US" sz="3400" dirty="0" err="1"/>
              <a:t>liền</a:t>
            </a:r>
            <a:r>
              <a:rPr lang="en-US" sz="3400" dirty="0"/>
              <a:t> </a:t>
            </a:r>
            <a:r>
              <a:rPr lang="en-US" sz="3400" dirty="0" err="1"/>
              <a:t>với</a:t>
            </a:r>
            <a:r>
              <a:rPr lang="en-US" sz="3400" dirty="0"/>
              <a:t> </a:t>
            </a:r>
            <a:r>
              <a:rPr lang="en-US" sz="3400" dirty="0" err="1"/>
              <a:t>tình</a:t>
            </a:r>
            <a:r>
              <a:rPr lang="en-US" sz="3400" dirty="0"/>
              <a:t> </a:t>
            </a:r>
            <a:r>
              <a:rPr lang="en-US" sz="3400" dirty="0" err="1"/>
              <a:t>trạng</a:t>
            </a:r>
            <a:r>
              <a:rPr lang="en-US" sz="3400" dirty="0"/>
              <a:t> </a:t>
            </a:r>
            <a:r>
              <a:rPr lang="en-US" sz="3400" dirty="0" err="1"/>
              <a:t>phá</a:t>
            </a:r>
            <a:r>
              <a:rPr lang="en-US" sz="3400" dirty="0"/>
              <a:t> </a:t>
            </a:r>
            <a:r>
              <a:rPr lang="en-US" sz="3400" dirty="0" err="1"/>
              <a:t>hủy</a:t>
            </a:r>
            <a:r>
              <a:rPr lang="en-US" sz="3400" dirty="0"/>
              <a:t> </a:t>
            </a:r>
            <a:r>
              <a:rPr lang="en-US" sz="3400" dirty="0" err="1"/>
              <a:t>tài</a:t>
            </a:r>
            <a:r>
              <a:rPr lang="en-US" sz="3400" dirty="0"/>
              <a:t> </a:t>
            </a:r>
            <a:r>
              <a:rPr lang="en-US" sz="3400" dirty="0" err="1"/>
              <a:t>nguyên</a:t>
            </a:r>
            <a:r>
              <a:rPr lang="en-US" sz="3400" dirty="0"/>
              <a:t> </a:t>
            </a:r>
            <a:r>
              <a:rPr lang="en-US" sz="3400" dirty="0" err="1"/>
              <a:t>và</a:t>
            </a:r>
            <a:r>
              <a:rPr lang="en-US" sz="3400" dirty="0"/>
              <a:t> ô </a:t>
            </a:r>
            <a:r>
              <a:rPr lang="en-US" sz="3400" dirty="0" err="1"/>
              <a:t>nhiễm</a:t>
            </a:r>
            <a:r>
              <a:rPr lang="en-US" sz="3400" dirty="0"/>
              <a:t> </a:t>
            </a:r>
            <a:r>
              <a:rPr lang="en-US" sz="3400" dirty="0" err="1"/>
              <a:t>môi</a:t>
            </a:r>
            <a:r>
              <a:rPr lang="en-US" sz="3400" dirty="0"/>
              <a:t> </a:t>
            </a:r>
            <a:r>
              <a:rPr lang="en-US" sz="3400" dirty="0" err="1"/>
              <a:t>trường</a:t>
            </a:r>
            <a:r>
              <a:rPr lang="en-US" sz="3400" dirty="0"/>
              <a:t>, </a:t>
            </a:r>
            <a:r>
              <a:rPr lang="en-US" sz="3400" dirty="0" err="1"/>
              <a:t>trong</a:t>
            </a:r>
            <a:r>
              <a:rPr lang="en-US" sz="3400" dirty="0"/>
              <a:t> </a:t>
            </a:r>
            <a:r>
              <a:rPr lang="en-US" sz="3400" dirty="0" err="1"/>
              <a:t>khi</a:t>
            </a:r>
            <a:r>
              <a:rPr lang="en-US" sz="3400" dirty="0"/>
              <a:t> </a:t>
            </a:r>
            <a:r>
              <a:rPr lang="en-US" sz="3400" b="1" dirty="0" err="1">
                <a:solidFill>
                  <a:srgbClr val="FF0000"/>
                </a:solidFill>
              </a:rPr>
              <a:t>muốn</a:t>
            </a:r>
            <a:r>
              <a:rPr lang="en-US" sz="3400" b="1" dirty="0">
                <a:solidFill>
                  <a:srgbClr val="FF0000"/>
                </a:solidFill>
              </a:rPr>
              <a:t> </a:t>
            </a:r>
            <a:r>
              <a:rPr lang="en-US" sz="3400" b="1" dirty="0" err="1">
                <a:solidFill>
                  <a:srgbClr val="FF0000"/>
                </a:solidFill>
              </a:rPr>
              <a:t>thu</a:t>
            </a:r>
            <a:r>
              <a:rPr lang="en-US" sz="3400" b="1" dirty="0">
                <a:solidFill>
                  <a:srgbClr val="FF0000"/>
                </a:solidFill>
              </a:rPr>
              <a:t> </a:t>
            </a:r>
            <a:r>
              <a:rPr lang="en-US" sz="3400" b="1" dirty="0" err="1">
                <a:solidFill>
                  <a:srgbClr val="FF0000"/>
                </a:solidFill>
              </a:rPr>
              <a:t>hút</a:t>
            </a:r>
            <a:r>
              <a:rPr lang="en-US" sz="3400" b="1" dirty="0">
                <a:solidFill>
                  <a:srgbClr val="FF0000"/>
                </a:solidFill>
              </a:rPr>
              <a:t> du </a:t>
            </a:r>
            <a:r>
              <a:rPr lang="en-US" sz="3400" b="1" dirty="0" err="1">
                <a:solidFill>
                  <a:srgbClr val="FF0000"/>
                </a:solidFill>
              </a:rPr>
              <a:t>lịch</a:t>
            </a:r>
            <a:r>
              <a:rPr lang="en-US" sz="3400" b="1" dirty="0">
                <a:solidFill>
                  <a:srgbClr val="FF0000"/>
                </a:solidFill>
              </a:rPr>
              <a:t> </a:t>
            </a:r>
            <a:r>
              <a:rPr lang="en-US" sz="3400" b="1" dirty="0" err="1">
                <a:solidFill>
                  <a:srgbClr val="FF0000"/>
                </a:solidFill>
              </a:rPr>
              <a:t>thì</a:t>
            </a:r>
            <a:r>
              <a:rPr lang="en-US" sz="3400" b="1" dirty="0">
                <a:solidFill>
                  <a:srgbClr val="FF0000"/>
                </a:solidFill>
              </a:rPr>
              <a:t> </a:t>
            </a:r>
            <a:r>
              <a:rPr lang="en-US" sz="3400" b="1" dirty="0" err="1" smtClean="0">
                <a:solidFill>
                  <a:srgbClr val="FF0000"/>
                </a:solidFill>
              </a:rPr>
              <a:t>vấn</a:t>
            </a:r>
            <a:r>
              <a:rPr lang="en-US" sz="3400" b="1" dirty="0" smtClean="0">
                <a:solidFill>
                  <a:srgbClr val="FF0000"/>
                </a:solidFill>
              </a:rPr>
              <a:t> </a:t>
            </a:r>
            <a:r>
              <a:rPr lang="en-US" sz="3400" b="1" dirty="0" err="1" smtClean="0">
                <a:solidFill>
                  <a:srgbClr val="FF0000"/>
                </a:solidFill>
              </a:rPr>
              <a:t>đề</a:t>
            </a:r>
            <a:r>
              <a:rPr lang="en-US" sz="3400" b="1" dirty="0" smtClean="0">
                <a:solidFill>
                  <a:srgbClr val="FF0000"/>
                </a:solidFill>
              </a:rPr>
              <a:t> </a:t>
            </a:r>
            <a:r>
              <a:rPr lang="en-US" sz="3400" b="1" dirty="0" err="1" smtClean="0">
                <a:solidFill>
                  <a:srgbClr val="FF0000"/>
                </a:solidFill>
              </a:rPr>
              <a:t>môi</a:t>
            </a:r>
            <a:r>
              <a:rPr lang="en-US" sz="3400" b="1" dirty="0" smtClean="0">
                <a:solidFill>
                  <a:srgbClr val="FF0000"/>
                </a:solidFill>
              </a:rPr>
              <a:t>  </a:t>
            </a:r>
            <a:r>
              <a:rPr lang="en-US" sz="3400" b="1" dirty="0" err="1">
                <a:solidFill>
                  <a:srgbClr val="FF0000"/>
                </a:solidFill>
              </a:rPr>
              <a:t>trường</a:t>
            </a:r>
            <a:r>
              <a:rPr lang="en-US" sz="3400" b="1" dirty="0">
                <a:solidFill>
                  <a:srgbClr val="FF0000"/>
                </a:solidFill>
              </a:rPr>
              <a:t> </a:t>
            </a:r>
            <a:r>
              <a:rPr lang="en-US" sz="3400" b="1" dirty="0" err="1">
                <a:solidFill>
                  <a:srgbClr val="FF0000"/>
                </a:solidFill>
              </a:rPr>
              <a:t>phải</a:t>
            </a:r>
            <a:r>
              <a:rPr lang="en-US" sz="3400" b="1" dirty="0">
                <a:solidFill>
                  <a:srgbClr val="FF0000"/>
                </a:solidFill>
              </a:rPr>
              <a:t> </a:t>
            </a:r>
            <a:r>
              <a:rPr lang="en-US" sz="3400" b="1" dirty="0" err="1">
                <a:solidFill>
                  <a:srgbClr val="FF0000"/>
                </a:solidFill>
              </a:rPr>
              <a:t>đặt</a:t>
            </a:r>
            <a:r>
              <a:rPr lang="en-US" sz="3400" b="1" dirty="0">
                <a:solidFill>
                  <a:srgbClr val="FF0000"/>
                </a:solidFill>
              </a:rPr>
              <a:t> </a:t>
            </a:r>
            <a:r>
              <a:rPr lang="en-US" sz="3400" b="1" dirty="0" err="1">
                <a:solidFill>
                  <a:srgbClr val="FF0000"/>
                </a:solidFill>
              </a:rPr>
              <a:t>lên</a:t>
            </a:r>
            <a:r>
              <a:rPr lang="en-US" sz="3400" b="1" dirty="0">
                <a:solidFill>
                  <a:srgbClr val="FF0000"/>
                </a:solidFill>
              </a:rPr>
              <a:t> </a:t>
            </a:r>
            <a:r>
              <a:rPr lang="en-US" sz="3400" b="1" dirty="0" err="1">
                <a:solidFill>
                  <a:srgbClr val="FF0000"/>
                </a:solidFill>
              </a:rPr>
              <a:t>hàng</a:t>
            </a:r>
            <a:r>
              <a:rPr lang="en-US" sz="3400" b="1" dirty="0">
                <a:solidFill>
                  <a:srgbClr val="FF0000"/>
                </a:solidFill>
              </a:rPr>
              <a:t> </a:t>
            </a:r>
            <a:r>
              <a:rPr lang="en-US" sz="3400" b="1" dirty="0" err="1">
                <a:solidFill>
                  <a:srgbClr val="FF0000"/>
                </a:solidFill>
              </a:rPr>
              <a:t>đầu</a:t>
            </a:r>
            <a:r>
              <a:rPr lang="en-US" sz="3400" b="1" dirty="0">
                <a:solidFill>
                  <a:srgbClr val="FF0000"/>
                </a:solidFill>
              </a:rPr>
              <a:t>. </a:t>
            </a:r>
            <a:endParaRPr lang="en-US" sz="3400" b="1" dirty="0" smtClean="0">
              <a:solidFill>
                <a:srgbClr val="FF0000"/>
              </a:solidFill>
            </a:endParaRPr>
          </a:p>
          <a:p>
            <a:pPr marL="0" indent="0">
              <a:buNone/>
            </a:pPr>
            <a:endParaRPr lang="en-US" b="1" dirty="0" smtClean="0"/>
          </a:p>
        </p:txBody>
      </p:sp>
    </p:spTree>
    <p:extLst>
      <p:ext uri="{BB962C8B-B14F-4D97-AF65-F5344CB8AC3E}">
        <p14:creationId xmlns:p14="http://schemas.microsoft.com/office/powerpoint/2010/main" val="262116155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80403" y="196948"/>
            <a:ext cx="10515600" cy="910378"/>
          </a:xfrm>
          <a:solidFill>
            <a:schemeClr val="accent1"/>
          </a:solidFill>
        </p:spPr>
        <p:txBody>
          <a:bodyPr/>
          <a:lstStyle/>
          <a:p>
            <a:r>
              <a:rPr lang="en-US" sz="3000" b="1" dirty="0" smtClean="0">
                <a:solidFill>
                  <a:schemeClr val="bg1"/>
                </a:solidFill>
              </a:rPr>
              <a:t>VI. HÀM Ý MỘT SỐ GIẢI PHÁP MARKETING ĐP NHẰM ĐẨY MẠNH THU HÚT KHÁCH DU LỊCH</a:t>
            </a:r>
            <a:endParaRPr lang="en-US" sz="3000" dirty="0">
              <a:solidFill>
                <a:schemeClr val="bg1"/>
              </a:solidFill>
            </a:endParaRPr>
          </a:p>
        </p:txBody>
      </p:sp>
      <p:sp>
        <p:nvSpPr>
          <p:cNvPr id="2" name="Content Placeholder 1"/>
          <p:cNvSpPr>
            <a:spLocks noGrp="1"/>
          </p:cNvSpPr>
          <p:nvPr>
            <p:ph idx="1"/>
          </p:nvPr>
        </p:nvSpPr>
        <p:spPr>
          <a:xfrm>
            <a:off x="880402" y="1273211"/>
            <a:ext cx="10515600" cy="5211996"/>
          </a:xfrm>
        </p:spPr>
        <p:txBody>
          <a:bodyPr>
            <a:normAutofit fontScale="92500" lnSpcReduction="20000"/>
          </a:bodyPr>
          <a:lstStyle/>
          <a:p>
            <a:pPr marL="0" indent="0">
              <a:buNone/>
            </a:pPr>
            <a:r>
              <a:rPr lang="en-US" sz="3000" b="1" dirty="0" smtClean="0">
                <a:solidFill>
                  <a:srgbClr val="C00000"/>
                </a:solidFill>
              </a:rPr>
              <a:t>5.5 </a:t>
            </a:r>
            <a:r>
              <a:rPr lang="en-US" sz="3000" b="1" dirty="0" err="1" smtClean="0">
                <a:solidFill>
                  <a:srgbClr val="C00000"/>
                </a:solidFill>
              </a:rPr>
              <a:t>Về</a:t>
            </a:r>
            <a:r>
              <a:rPr lang="en-US" sz="3000" b="1" dirty="0" smtClean="0">
                <a:solidFill>
                  <a:srgbClr val="C00000"/>
                </a:solidFill>
              </a:rPr>
              <a:t> </a:t>
            </a:r>
            <a:r>
              <a:rPr lang="en-US" sz="3000" b="1" dirty="0" err="1" smtClean="0">
                <a:solidFill>
                  <a:srgbClr val="C00000"/>
                </a:solidFill>
              </a:rPr>
              <a:t>định</a:t>
            </a:r>
            <a:r>
              <a:rPr lang="en-US" sz="3000" b="1" dirty="0" smtClean="0">
                <a:solidFill>
                  <a:srgbClr val="C00000"/>
                </a:solidFill>
              </a:rPr>
              <a:t> </a:t>
            </a:r>
            <a:r>
              <a:rPr lang="en-US" sz="3000" b="1" dirty="0" err="1" smtClean="0">
                <a:solidFill>
                  <a:srgbClr val="C00000"/>
                </a:solidFill>
              </a:rPr>
              <a:t>vị</a:t>
            </a:r>
            <a:r>
              <a:rPr lang="en-US" sz="3000" b="1" dirty="0" smtClean="0">
                <a:solidFill>
                  <a:srgbClr val="C00000"/>
                </a:solidFill>
              </a:rPr>
              <a:t> </a:t>
            </a:r>
            <a:r>
              <a:rPr lang="en-US" sz="3000" b="1" dirty="0" err="1" smtClean="0">
                <a:solidFill>
                  <a:srgbClr val="C00000"/>
                </a:solidFill>
              </a:rPr>
              <a:t>hình</a:t>
            </a:r>
            <a:r>
              <a:rPr lang="en-US" sz="3000" b="1" dirty="0" smtClean="0">
                <a:solidFill>
                  <a:srgbClr val="C00000"/>
                </a:solidFill>
              </a:rPr>
              <a:t> </a:t>
            </a:r>
            <a:r>
              <a:rPr lang="en-US" sz="3000" b="1" dirty="0" err="1" smtClean="0">
                <a:solidFill>
                  <a:srgbClr val="C00000"/>
                </a:solidFill>
              </a:rPr>
              <a:t>ảnh</a:t>
            </a:r>
            <a:r>
              <a:rPr lang="en-US" sz="3000" b="1" dirty="0" smtClean="0">
                <a:solidFill>
                  <a:srgbClr val="C00000"/>
                </a:solidFill>
              </a:rPr>
              <a:t> </a:t>
            </a:r>
            <a:r>
              <a:rPr lang="en-US" sz="3000" b="1" dirty="0" err="1" smtClean="0">
                <a:solidFill>
                  <a:srgbClr val="C00000"/>
                </a:solidFill>
              </a:rPr>
              <a:t>thương</a:t>
            </a:r>
            <a:r>
              <a:rPr lang="en-US" sz="3000" b="1" dirty="0" smtClean="0">
                <a:solidFill>
                  <a:srgbClr val="C00000"/>
                </a:solidFill>
              </a:rPr>
              <a:t> </a:t>
            </a:r>
            <a:r>
              <a:rPr lang="en-US" sz="3000" b="1" dirty="0" err="1" smtClean="0">
                <a:solidFill>
                  <a:srgbClr val="C00000"/>
                </a:solidFill>
              </a:rPr>
              <a:t>hiệu</a:t>
            </a:r>
            <a:r>
              <a:rPr lang="en-US" sz="3000" b="1" dirty="0" smtClean="0">
                <a:solidFill>
                  <a:srgbClr val="C00000"/>
                </a:solidFill>
              </a:rPr>
              <a:t> </a:t>
            </a:r>
            <a:r>
              <a:rPr lang="en-US" sz="3000" b="1" dirty="0" err="1" smtClean="0">
                <a:solidFill>
                  <a:srgbClr val="C00000"/>
                </a:solidFill>
              </a:rPr>
              <a:t>địa</a:t>
            </a:r>
            <a:r>
              <a:rPr lang="en-US" sz="3000" b="1" dirty="0" smtClean="0">
                <a:solidFill>
                  <a:srgbClr val="C00000"/>
                </a:solidFill>
              </a:rPr>
              <a:t> </a:t>
            </a:r>
            <a:r>
              <a:rPr lang="en-US" sz="3000" b="1" dirty="0" err="1" smtClean="0">
                <a:solidFill>
                  <a:srgbClr val="C00000"/>
                </a:solidFill>
              </a:rPr>
              <a:t>phương</a:t>
            </a:r>
            <a:r>
              <a:rPr lang="en-US" sz="3000" b="1" dirty="0" smtClean="0">
                <a:solidFill>
                  <a:srgbClr val="C00000"/>
                </a:solidFill>
              </a:rPr>
              <a:t> </a:t>
            </a:r>
            <a:r>
              <a:rPr lang="en-US" sz="3000" b="1" dirty="0" err="1" smtClean="0">
                <a:solidFill>
                  <a:srgbClr val="C00000"/>
                </a:solidFill>
              </a:rPr>
              <a:t>Đăk</a:t>
            </a:r>
            <a:r>
              <a:rPr lang="en-US" sz="3000" b="1" dirty="0" smtClean="0">
                <a:solidFill>
                  <a:srgbClr val="C00000"/>
                </a:solidFill>
              </a:rPr>
              <a:t> </a:t>
            </a:r>
            <a:r>
              <a:rPr lang="en-US" sz="3000" b="1" dirty="0" err="1" smtClean="0">
                <a:solidFill>
                  <a:srgbClr val="C00000"/>
                </a:solidFill>
              </a:rPr>
              <a:t>Nông</a:t>
            </a:r>
            <a:endParaRPr lang="en-US" sz="3000" b="1" dirty="0" smtClean="0">
              <a:solidFill>
                <a:srgbClr val="C00000"/>
              </a:solidFill>
            </a:endParaRPr>
          </a:p>
          <a:p>
            <a:pPr marL="0" indent="0" algn="just">
              <a:lnSpc>
                <a:spcPct val="120000"/>
              </a:lnSpc>
              <a:buNone/>
            </a:pPr>
            <a:r>
              <a:rPr lang="en-US" sz="3400" dirty="0" err="1" smtClean="0">
                <a:solidFill>
                  <a:srgbClr val="C00000"/>
                </a:solidFill>
              </a:rPr>
              <a:t>Vì</a:t>
            </a:r>
            <a:r>
              <a:rPr lang="en-US" sz="3400" dirty="0" smtClean="0">
                <a:solidFill>
                  <a:srgbClr val="C00000"/>
                </a:solidFill>
              </a:rPr>
              <a:t> </a:t>
            </a:r>
            <a:r>
              <a:rPr lang="en-US" sz="3400" dirty="0" err="1">
                <a:solidFill>
                  <a:srgbClr val="C00000"/>
                </a:solidFill>
              </a:rPr>
              <a:t>vậy</a:t>
            </a:r>
            <a:r>
              <a:rPr lang="en-US" sz="3400" dirty="0">
                <a:solidFill>
                  <a:srgbClr val="C00000"/>
                </a:solidFill>
              </a:rPr>
              <a:t>, </a:t>
            </a:r>
            <a:r>
              <a:rPr lang="en-US" sz="3400" dirty="0" err="1">
                <a:solidFill>
                  <a:srgbClr val="C00000"/>
                </a:solidFill>
              </a:rPr>
              <a:t>nếu</a:t>
            </a:r>
            <a:r>
              <a:rPr lang="en-US" sz="3400" dirty="0">
                <a:solidFill>
                  <a:srgbClr val="C00000"/>
                </a:solidFill>
              </a:rPr>
              <a:t> </a:t>
            </a:r>
            <a:r>
              <a:rPr lang="en-US" sz="3400" dirty="0" err="1">
                <a:solidFill>
                  <a:srgbClr val="C00000"/>
                </a:solidFill>
              </a:rPr>
              <a:t>tỉnh</a:t>
            </a:r>
            <a:r>
              <a:rPr lang="en-US" sz="3400" dirty="0">
                <a:solidFill>
                  <a:srgbClr val="C00000"/>
                </a:solidFill>
              </a:rPr>
              <a:t> </a:t>
            </a:r>
            <a:r>
              <a:rPr lang="en-US" sz="3400" dirty="0" err="1">
                <a:solidFill>
                  <a:srgbClr val="C00000"/>
                </a:solidFill>
              </a:rPr>
              <a:t>Đăk</a:t>
            </a:r>
            <a:r>
              <a:rPr lang="en-US" sz="3400" dirty="0">
                <a:solidFill>
                  <a:srgbClr val="C00000"/>
                </a:solidFill>
              </a:rPr>
              <a:t> </a:t>
            </a:r>
            <a:r>
              <a:rPr lang="en-US" sz="3400" dirty="0" err="1" smtClean="0">
                <a:solidFill>
                  <a:srgbClr val="C00000"/>
                </a:solidFill>
              </a:rPr>
              <a:t>Nông</a:t>
            </a:r>
            <a:r>
              <a:rPr lang="en-US" sz="3400" dirty="0" smtClean="0">
                <a:solidFill>
                  <a:srgbClr val="C00000"/>
                </a:solidFill>
              </a:rPr>
              <a:t> </a:t>
            </a:r>
            <a:r>
              <a:rPr lang="en-US" sz="3400" dirty="0" err="1">
                <a:solidFill>
                  <a:srgbClr val="C00000"/>
                </a:solidFill>
              </a:rPr>
              <a:t>đã</a:t>
            </a:r>
            <a:r>
              <a:rPr lang="en-US" sz="3400" dirty="0">
                <a:solidFill>
                  <a:srgbClr val="C00000"/>
                </a:solidFill>
              </a:rPr>
              <a:t> </a:t>
            </a:r>
            <a:r>
              <a:rPr lang="en-US" sz="3400" dirty="0" err="1">
                <a:solidFill>
                  <a:srgbClr val="C00000"/>
                </a:solidFill>
              </a:rPr>
              <a:t>xác</a:t>
            </a:r>
            <a:r>
              <a:rPr lang="en-US" sz="3400" dirty="0">
                <a:solidFill>
                  <a:srgbClr val="C00000"/>
                </a:solidFill>
              </a:rPr>
              <a:t> </a:t>
            </a:r>
            <a:r>
              <a:rPr lang="en-US" sz="3400" dirty="0" err="1">
                <a:solidFill>
                  <a:srgbClr val="C00000"/>
                </a:solidFill>
              </a:rPr>
              <a:t>định</a:t>
            </a:r>
            <a:r>
              <a:rPr lang="en-US" sz="3400" dirty="0">
                <a:solidFill>
                  <a:srgbClr val="C00000"/>
                </a:solidFill>
              </a:rPr>
              <a:t> </a:t>
            </a:r>
            <a:r>
              <a:rPr lang="en-US" sz="3400" dirty="0" err="1">
                <a:solidFill>
                  <a:srgbClr val="C00000"/>
                </a:solidFill>
              </a:rPr>
              <a:t>phát</a:t>
            </a:r>
            <a:r>
              <a:rPr lang="en-US" sz="3400" dirty="0">
                <a:solidFill>
                  <a:srgbClr val="C00000"/>
                </a:solidFill>
              </a:rPr>
              <a:t> </a:t>
            </a:r>
            <a:r>
              <a:rPr lang="en-US" sz="3400" dirty="0" err="1">
                <a:solidFill>
                  <a:srgbClr val="C00000"/>
                </a:solidFill>
              </a:rPr>
              <a:t>triển</a:t>
            </a:r>
            <a:r>
              <a:rPr lang="en-US" sz="3400" dirty="0">
                <a:solidFill>
                  <a:srgbClr val="C00000"/>
                </a:solidFill>
              </a:rPr>
              <a:t> du </a:t>
            </a:r>
            <a:r>
              <a:rPr lang="en-US" sz="3400" dirty="0" err="1">
                <a:solidFill>
                  <a:srgbClr val="C00000"/>
                </a:solidFill>
              </a:rPr>
              <a:t>lịch</a:t>
            </a:r>
            <a:r>
              <a:rPr lang="en-US" sz="3400" dirty="0">
                <a:solidFill>
                  <a:srgbClr val="C00000"/>
                </a:solidFill>
              </a:rPr>
              <a:t> </a:t>
            </a:r>
            <a:r>
              <a:rPr lang="en-US" sz="3400" dirty="0" err="1">
                <a:solidFill>
                  <a:srgbClr val="C00000"/>
                </a:solidFill>
              </a:rPr>
              <a:t>thành</a:t>
            </a:r>
            <a:r>
              <a:rPr lang="en-US" sz="3400" dirty="0">
                <a:solidFill>
                  <a:srgbClr val="C00000"/>
                </a:solidFill>
              </a:rPr>
              <a:t> </a:t>
            </a:r>
            <a:r>
              <a:rPr lang="en-US" sz="3400" dirty="0" err="1">
                <a:solidFill>
                  <a:srgbClr val="C00000"/>
                </a:solidFill>
              </a:rPr>
              <a:t>ngành</a:t>
            </a:r>
            <a:r>
              <a:rPr lang="en-US" sz="3400" dirty="0">
                <a:solidFill>
                  <a:srgbClr val="C00000"/>
                </a:solidFill>
              </a:rPr>
              <a:t> </a:t>
            </a:r>
            <a:r>
              <a:rPr lang="en-US" sz="3400" dirty="0" err="1">
                <a:solidFill>
                  <a:srgbClr val="C00000"/>
                </a:solidFill>
              </a:rPr>
              <a:t>kinh</a:t>
            </a:r>
            <a:r>
              <a:rPr lang="en-US" sz="3400" dirty="0">
                <a:solidFill>
                  <a:srgbClr val="C00000"/>
                </a:solidFill>
              </a:rPr>
              <a:t> </a:t>
            </a:r>
            <a:r>
              <a:rPr lang="en-US" sz="3400" dirty="0" err="1">
                <a:solidFill>
                  <a:srgbClr val="C00000"/>
                </a:solidFill>
              </a:rPr>
              <a:t>tế</a:t>
            </a:r>
            <a:r>
              <a:rPr lang="en-US" sz="3400" dirty="0">
                <a:solidFill>
                  <a:srgbClr val="C00000"/>
                </a:solidFill>
              </a:rPr>
              <a:t> </a:t>
            </a:r>
            <a:r>
              <a:rPr lang="en-US" sz="3400" dirty="0" err="1">
                <a:solidFill>
                  <a:srgbClr val="C00000"/>
                </a:solidFill>
              </a:rPr>
              <a:t>mũi</a:t>
            </a:r>
            <a:r>
              <a:rPr lang="en-US" sz="3400" dirty="0">
                <a:solidFill>
                  <a:srgbClr val="C00000"/>
                </a:solidFill>
              </a:rPr>
              <a:t> </a:t>
            </a:r>
            <a:r>
              <a:rPr lang="en-US" sz="3400" dirty="0" err="1">
                <a:solidFill>
                  <a:srgbClr val="C00000"/>
                </a:solidFill>
              </a:rPr>
              <a:t>nhọn</a:t>
            </a:r>
            <a:r>
              <a:rPr lang="en-US" sz="3400" dirty="0">
                <a:solidFill>
                  <a:srgbClr val="C00000"/>
                </a:solidFill>
              </a:rPr>
              <a:t> </a:t>
            </a:r>
            <a:r>
              <a:rPr lang="en-US" sz="3400" dirty="0" err="1">
                <a:solidFill>
                  <a:srgbClr val="C00000"/>
                </a:solidFill>
              </a:rPr>
              <a:t>trong</a:t>
            </a:r>
            <a:r>
              <a:rPr lang="en-US" sz="3400" dirty="0">
                <a:solidFill>
                  <a:srgbClr val="C00000"/>
                </a:solidFill>
              </a:rPr>
              <a:t> </a:t>
            </a:r>
            <a:r>
              <a:rPr lang="en-US" sz="3400" dirty="0" err="1">
                <a:solidFill>
                  <a:srgbClr val="C00000"/>
                </a:solidFill>
              </a:rPr>
              <a:t>tương</a:t>
            </a:r>
            <a:r>
              <a:rPr lang="en-US" sz="3400" dirty="0">
                <a:solidFill>
                  <a:srgbClr val="C00000"/>
                </a:solidFill>
              </a:rPr>
              <a:t> </a:t>
            </a:r>
            <a:r>
              <a:rPr lang="en-US" sz="3400" dirty="0" err="1">
                <a:solidFill>
                  <a:srgbClr val="C00000"/>
                </a:solidFill>
              </a:rPr>
              <a:t>lai</a:t>
            </a:r>
            <a:r>
              <a:rPr lang="en-US" sz="3400" dirty="0">
                <a:solidFill>
                  <a:srgbClr val="C00000"/>
                </a:solidFill>
              </a:rPr>
              <a:t> </a:t>
            </a:r>
            <a:r>
              <a:rPr lang="en-US" sz="3400" dirty="0" err="1">
                <a:solidFill>
                  <a:srgbClr val="C00000"/>
                </a:solidFill>
              </a:rPr>
              <a:t>thì</a:t>
            </a:r>
            <a:r>
              <a:rPr lang="en-US" sz="3400" dirty="0">
                <a:solidFill>
                  <a:srgbClr val="C00000"/>
                </a:solidFill>
              </a:rPr>
              <a:t> </a:t>
            </a:r>
            <a:r>
              <a:rPr lang="en-US" sz="3400" dirty="0" err="1" smtClean="0">
                <a:solidFill>
                  <a:srgbClr val="C00000"/>
                </a:solidFill>
              </a:rPr>
              <a:t>về</a:t>
            </a:r>
            <a:r>
              <a:rPr lang="en-US" sz="3400" dirty="0" smtClean="0">
                <a:solidFill>
                  <a:srgbClr val="C00000"/>
                </a:solidFill>
              </a:rPr>
              <a:t> </a:t>
            </a:r>
            <a:r>
              <a:rPr lang="en-US" sz="3400" dirty="0" err="1" smtClean="0">
                <a:solidFill>
                  <a:srgbClr val="C00000"/>
                </a:solidFill>
              </a:rPr>
              <a:t>chiến</a:t>
            </a:r>
            <a:r>
              <a:rPr lang="en-US" sz="3400" dirty="0" smtClean="0">
                <a:solidFill>
                  <a:srgbClr val="C00000"/>
                </a:solidFill>
              </a:rPr>
              <a:t> </a:t>
            </a:r>
            <a:r>
              <a:rPr lang="en-US" sz="3400" dirty="0" err="1" smtClean="0">
                <a:solidFill>
                  <a:srgbClr val="C00000"/>
                </a:solidFill>
              </a:rPr>
              <a:t>lược</a:t>
            </a:r>
            <a:r>
              <a:rPr lang="en-US" sz="3400" dirty="0" smtClean="0">
                <a:solidFill>
                  <a:srgbClr val="C00000"/>
                </a:solidFill>
              </a:rPr>
              <a:t>, </a:t>
            </a:r>
            <a:r>
              <a:rPr lang="en-US" sz="3400" dirty="0" err="1" smtClean="0">
                <a:solidFill>
                  <a:srgbClr val="C00000"/>
                </a:solidFill>
              </a:rPr>
              <a:t>cần</a:t>
            </a:r>
            <a:r>
              <a:rPr lang="en-US" sz="3400" dirty="0" smtClean="0">
                <a:solidFill>
                  <a:srgbClr val="C00000"/>
                </a:solidFill>
              </a:rPr>
              <a:t> </a:t>
            </a:r>
            <a:r>
              <a:rPr lang="en-US" sz="3400" dirty="0" err="1">
                <a:solidFill>
                  <a:srgbClr val="C00000"/>
                </a:solidFill>
              </a:rPr>
              <a:t>định</a:t>
            </a:r>
            <a:r>
              <a:rPr lang="en-US" sz="3400" dirty="0">
                <a:solidFill>
                  <a:srgbClr val="C00000"/>
                </a:solidFill>
              </a:rPr>
              <a:t> </a:t>
            </a:r>
            <a:r>
              <a:rPr lang="en-US" sz="3400" dirty="0" err="1">
                <a:solidFill>
                  <a:srgbClr val="C00000"/>
                </a:solidFill>
              </a:rPr>
              <a:t>vị</a:t>
            </a:r>
            <a:r>
              <a:rPr lang="en-US" sz="3400" dirty="0">
                <a:solidFill>
                  <a:srgbClr val="C00000"/>
                </a:solidFill>
              </a:rPr>
              <a:t> </a:t>
            </a:r>
            <a:r>
              <a:rPr lang="en-US" sz="3400" dirty="0" err="1">
                <a:solidFill>
                  <a:srgbClr val="C00000"/>
                </a:solidFill>
              </a:rPr>
              <a:t>hình</a:t>
            </a:r>
            <a:r>
              <a:rPr lang="en-US" sz="3400" dirty="0">
                <a:solidFill>
                  <a:srgbClr val="C00000"/>
                </a:solidFill>
              </a:rPr>
              <a:t> </a:t>
            </a:r>
            <a:r>
              <a:rPr lang="en-US" sz="3400" dirty="0" err="1">
                <a:solidFill>
                  <a:srgbClr val="C00000"/>
                </a:solidFill>
              </a:rPr>
              <a:t>ảnh</a:t>
            </a:r>
            <a:r>
              <a:rPr lang="en-US" sz="3400" dirty="0">
                <a:solidFill>
                  <a:srgbClr val="C00000"/>
                </a:solidFill>
              </a:rPr>
              <a:t> </a:t>
            </a:r>
            <a:r>
              <a:rPr lang="en-US" sz="3400" dirty="0" err="1">
                <a:solidFill>
                  <a:srgbClr val="C00000"/>
                </a:solidFill>
              </a:rPr>
              <a:t>địa</a:t>
            </a:r>
            <a:r>
              <a:rPr lang="en-US" sz="3400" dirty="0">
                <a:solidFill>
                  <a:srgbClr val="C00000"/>
                </a:solidFill>
              </a:rPr>
              <a:t> </a:t>
            </a:r>
            <a:r>
              <a:rPr lang="en-US" sz="3400" dirty="0" err="1">
                <a:solidFill>
                  <a:srgbClr val="C00000"/>
                </a:solidFill>
              </a:rPr>
              <a:t>phương</a:t>
            </a:r>
            <a:r>
              <a:rPr lang="en-US" sz="3400" dirty="0">
                <a:solidFill>
                  <a:srgbClr val="C00000"/>
                </a:solidFill>
              </a:rPr>
              <a:t> </a:t>
            </a:r>
            <a:r>
              <a:rPr lang="en-US" sz="3400" dirty="0" err="1">
                <a:solidFill>
                  <a:srgbClr val="C00000"/>
                </a:solidFill>
              </a:rPr>
              <a:t>là</a:t>
            </a:r>
            <a:r>
              <a:rPr lang="en-US" sz="3400" dirty="0">
                <a:solidFill>
                  <a:srgbClr val="C00000"/>
                </a:solidFill>
              </a:rPr>
              <a:t> </a:t>
            </a:r>
            <a:r>
              <a:rPr lang="en-US" sz="3400" dirty="0" smtClean="0">
                <a:solidFill>
                  <a:srgbClr val="C00000"/>
                </a:solidFill>
              </a:rPr>
              <a:t>“Du </a:t>
            </a:r>
            <a:r>
              <a:rPr lang="en-US" sz="3400" dirty="0" err="1">
                <a:solidFill>
                  <a:srgbClr val="C00000"/>
                </a:solidFill>
              </a:rPr>
              <a:t>lịch</a:t>
            </a:r>
            <a:r>
              <a:rPr lang="en-US" sz="3400" dirty="0">
                <a:solidFill>
                  <a:srgbClr val="C00000"/>
                </a:solidFill>
              </a:rPr>
              <a:t> </a:t>
            </a:r>
            <a:r>
              <a:rPr lang="en-US" sz="3400" dirty="0" err="1">
                <a:solidFill>
                  <a:srgbClr val="C00000"/>
                </a:solidFill>
              </a:rPr>
              <a:t>xanh</a:t>
            </a:r>
            <a:r>
              <a:rPr lang="en-US" sz="3400" dirty="0">
                <a:solidFill>
                  <a:srgbClr val="C00000"/>
                </a:solidFill>
              </a:rPr>
              <a:t> </a:t>
            </a:r>
            <a:r>
              <a:rPr lang="en-US" sz="3400" dirty="0" err="1">
                <a:solidFill>
                  <a:srgbClr val="C00000"/>
                </a:solidFill>
              </a:rPr>
              <a:t>gắn</a:t>
            </a:r>
            <a:r>
              <a:rPr lang="en-US" sz="3400" dirty="0">
                <a:solidFill>
                  <a:srgbClr val="C00000"/>
                </a:solidFill>
              </a:rPr>
              <a:t> </a:t>
            </a:r>
            <a:r>
              <a:rPr lang="en-US" sz="3400" dirty="0" err="1">
                <a:solidFill>
                  <a:srgbClr val="C00000"/>
                </a:solidFill>
              </a:rPr>
              <a:t>với</a:t>
            </a:r>
            <a:r>
              <a:rPr lang="en-US" sz="3400" dirty="0">
                <a:solidFill>
                  <a:srgbClr val="C00000"/>
                </a:solidFill>
              </a:rPr>
              <a:t> di </a:t>
            </a:r>
            <a:r>
              <a:rPr lang="en-US" sz="3400" dirty="0" err="1">
                <a:solidFill>
                  <a:srgbClr val="C00000"/>
                </a:solidFill>
              </a:rPr>
              <a:t>sản</a:t>
            </a:r>
            <a:r>
              <a:rPr lang="en-US" sz="3400" dirty="0">
                <a:solidFill>
                  <a:srgbClr val="C00000"/>
                </a:solidFill>
              </a:rPr>
              <a:t> </a:t>
            </a:r>
            <a:r>
              <a:rPr lang="en-US" sz="3400" dirty="0" err="1" smtClean="0">
                <a:solidFill>
                  <a:srgbClr val="C00000"/>
                </a:solidFill>
              </a:rPr>
              <a:t>thiên</a:t>
            </a:r>
            <a:r>
              <a:rPr lang="en-US" sz="3400" dirty="0" smtClean="0">
                <a:solidFill>
                  <a:srgbClr val="C00000"/>
                </a:solidFill>
              </a:rPr>
              <a:t> </a:t>
            </a:r>
            <a:r>
              <a:rPr lang="en-US" sz="3400" dirty="0" err="1" smtClean="0">
                <a:solidFill>
                  <a:srgbClr val="C00000"/>
                </a:solidFill>
              </a:rPr>
              <a:t>nhiên</a:t>
            </a:r>
            <a:r>
              <a:rPr lang="en-US" sz="3400" dirty="0" smtClean="0">
                <a:solidFill>
                  <a:srgbClr val="C00000"/>
                </a:solidFill>
              </a:rPr>
              <a:t> </a:t>
            </a:r>
            <a:r>
              <a:rPr lang="en-US" sz="3400" dirty="0" err="1" smtClean="0">
                <a:solidFill>
                  <a:srgbClr val="C00000"/>
                </a:solidFill>
              </a:rPr>
              <a:t>thế</a:t>
            </a:r>
            <a:r>
              <a:rPr lang="en-US" sz="3400" dirty="0" smtClean="0">
                <a:solidFill>
                  <a:srgbClr val="C00000"/>
                </a:solidFill>
              </a:rPr>
              <a:t> </a:t>
            </a:r>
            <a:r>
              <a:rPr lang="en-US" sz="3400" dirty="0" err="1" smtClean="0">
                <a:solidFill>
                  <a:srgbClr val="C00000"/>
                </a:solidFill>
              </a:rPr>
              <a:t>giới</a:t>
            </a:r>
            <a:r>
              <a:rPr lang="en-US" sz="3400" dirty="0" smtClean="0">
                <a:solidFill>
                  <a:srgbClr val="C00000"/>
                </a:solidFill>
              </a:rPr>
              <a:t> </a:t>
            </a:r>
            <a:r>
              <a:rPr lang="en-US" sz="3400" dirty="0" err="1" smtClean="0">
                <a:solidFill>
                  <a:srgbClr val="C00000"/>
                </a:solidFill>
              </a:rPr>
              <a:t>Công</a:t>
            </a:r>
            <a:r>
              <a:rPr lang="en-US" sz="3400" dirty="0" smtClean="0">
                <a:solidFill>
                  <a:srgbClr val="C00000"/>
                </a:solidFill>
              </a:rPr>
              <a:t> </a:t>
            </a:r>
            <a:r>
              <a:rPr lang="en-US" sz="3400" dirty="0" err="1">
                <a:solidFill>
                  <a:srgbClr val="C00000"/>
                </a:solidFill>
              </a:rPr>
              <a:t>viên</a:t>
            </a:r>
            <a:r>
              <a:rPr lang="en-US" sz="3400" dirty="0">
                <a:solidFill>
                  <a:srgbClr val="C00000"/>
                </a:solidFill>
              </a:rPr>
              <a:t> </a:t>
            </a:r>
            <a:r>
              <a:rPr lang="en-US" sz="3400" dirty="0" err="1">
                <a:solidFill>
                  <a:srgbClr val="C00000"/>
                </a:solidFill>
              </a:rPr>
              <a:t>địa</a:t>
            </a:r>
            <a:r>
              <a:rPr lang="en-US" sz="3400" dirty="0">
                <a:solidFill>
                  <a:srgbClr val="C00000"/>
                </a:solidFill>
              </a:rPr>
              <a:t> </a:t>
            </a:r>
            <a:r>
              <a:rPr lang="en-US" sz="3400" dirty="0" err="1">
                <a:solidFill>
                  <a:srgbClr val="C00000"/>
                </a:solidFill>
              </a:rPr>
              <a:t>chất</a:t>
            </a:r>
            <a:r>
              <a:rPr lang="en-US" sz="3400" dirty="0">
                <a:solidFill>
                  <a:srgbClr val="C00000"/>
                </a:solidFill>
              </a:rPr>
              <a:t> </a:t>
            </a:r>
            <a:r>
              <a:rPr lang="en-US" sz="3400" dirty="0" err="1">
                <a:solidFill>
                  <a:srgbClr val="C00000"/>
                </a:solidFill>
              </a:rPr>
              <a:t>toàn</a:t>
            </a:r>
            <a:r>
              <a:rPr lang="en-US" sz="3400" dirty="0">
                <a:solidFill>
                  <a:srgbClr val="C00000"/>
                </a:solidFill>
              </a:rPr>
              <a:t> </a:t>
            </a:r>
            <a:r>
              <a:rPr lang="en-US" sz="3400" dirty="0" err="1">
                <a:solidFill>
                  <a:srgbClr val="C00000"/>
                </a:solidFill>
              </a:rPr>
              <a:t>cầu</a:t>
            </a:r>
            <a:r>
              <a:rPr lang="en-US" sz="3400" dirty="0">
                <a:solidFill>
                  <a:srgbClr val="C00000"/>
                </a:solidFill>
              </a:rPr>
              <a:t> </a:t>
            </a:r>
            <a:r>
              <a:rPr lang="en-US" sz="3400" dirty="0" err="1">
                <a:solidFill>
                  <a:srgbClr val="C00000"/>
                </a:solidFill>
              </a:rPr>
              <a:t>Đăk</a:t>
            </a:r>
            <a:r>
              <a:rPr lang="en-US" sz="3400" dirty="0">
                <a:solidFill>
                  <a:srgbClr val="C00000"/>
                </a:solidFill>
              </a:rPr>
              <a:t> </a:t>
            </a:r>
            <a:r>
              <a:rPr lang="en-US" sz="3400" dirty="0" err="1">
                <a:solidFill>
                  <a:srgbClr val="C00000"/>
                </a:solidFill>
              </a:rPr>
              <a:t>Nông</a:t>
            </a:r>
            <a:r>
              <a:rPr lang="en-US" sz="3400" dirty="0" smtClean="0">
                <a:solidFill>
                  <a:srgbClr val="FF0000"/>
                </a:solidFill>
              </a:rPr>
              <a:t>”.</a:t>
            </a:r>
          </a:p>
          <a:p>
            <a:pPr marL="0" indent="0" algn="just">
              <a:lnSpc>
                <a:spcPct val="120000"/>
              </a:lnSpc>
              <a:buNone/>
            </a:pPr>
            <a:r>
              <a:rPr lang="en-US" sz="3400" i="1" dirty="0" err="1" smtClean="0">
                <a:solidFill>
                  <a:srgbClr val="0070C0"/>
                </a:solidFill>
              </a:rPr>
              <a:t>Việc</a:t>
            </a:r>
            <a:r>
              <a:rPr lang="en-US" sz="3400" i="1" dirty="0" smtClean="0">
                <a:solidFill>
                  <a:srgbClr val="0070C0"/>
                </a:solidFill>
              </a:rPr>
              <a:t> </a:t>
            </a:r>
            <a:r>
              <a:rPr lang="en-US" sz="3400" i="1" dirty="0" err="1" smtClean="0">
                <a:solidFill>
                  <a:srgbClr val="0070C0"/>
                </a:solidFill>
              </a:rPr>
              <a:t>Phát</a:t>
            </a:r>
            <a:r>
              <a:rPr lang="en-US" sz="3400" i="1" dirty="0" smtClean="0">
                <a:solidFill>
                  <a:srgbClr val="0070C0"/>
                </a:solidFill>
              </a:rPr>
              <a:t> </a:t>
            </a:r>
            <a:r>
              <a:rPr lang="en-US" sz="3400" i="1" dirty="0" err="1" smtClean="0">
                <a:solidFill>
                  <a:srgbClr val="0070C0"/>
                </a:solidFill>
              </a:rPr>
              <a:t>triển</a:t>
            </a:r>
            <a:r>
              <a:rPr lang="en-US" sz="3400" i="1" dirty="0" smtClean="0">
                <a:solidFill>
                  <a:srgbClr val="0070C0"/>
                </a:solidFill>
              </a:rPr>
              <a:t> CN </a:t>
            </a:r>
            <a:r>
              <a:rPr lang="en-US" sz="3400" i="1" dirty="0" err="1" smtClean="0">
                <a:solidFill>
                  <a:srgbClr val="0070C0"/>
                </a:solidFill>
              </a:rPr>
              <a:t>khai</a:t>
            </a:r>
            <a:r>
              <a:rPr lang="en-US" sz="3400" i="1" dirty="0" smtClean="0">
                <a:solidFill>
                  <a:srgbClr val="0070C0"/>
                </a:solidFill>
              </a:rPr>
              <a:t> </a:t>
            </a:r>
            <a:r>
              <a:rPr lang="en-US" sz="3400" i="1" dirty="0" err="1" smtClean="0">
                <a:solidFill>
                  <a:srgbClr val="0070C0"/>
                </a:solidFill>
              </a:rPr>
              <a:t>thác</a:t>
            </a:r>
            <a:r>
              <a:rPr lang="en-US" sz="3400" i="1" dirty="0" smtClean="0">
                <a:solidFill>
                  <a:srgbClr val="0070C0"/>
                </a:solidFill>
              </a:rPr>
              <a:t> </a:t>
            </a:r>
            <a:r>
              <a:rPr lang="en-US" sz="3400" i="1" dirty="0" err="1" smtClean="0">
                <a:solidFill>
                  <a:srgbClr val="0070C0"/>
                </a:solidFill>
              </a:rPr>
              <a:t>và</a:t>
            </a:r>
            <a:r>
              <a:rPr lang="en-US" sz="3400" i="1" dirty="0" smtClean="0">
                <a:solidFill>
                  <a:srgbClr val="0070C0"/>
                </a:solidFill>
              </a:rPr>
              <a:t> </a:t>
            </a:r>
            <a:r>
              <a:rPr lang="en-US" sz="3400" i="1" dirty="0" err="1" smtClean="0">
                <a:solidFill>
                  <a:srgbClr val="0070C0"/>
                </a:solidFill>
              </a:rPr>
              <a:t>chế</a:t>
            </a:r>
            <a:r>
              <a:rPr lang="en-US" sz="3400" i="1" dirty="0" smtClean="0">
                <a:solidFill>
                  <a:srgbClr val="0070C0"/>
                </a:solidFill>
              </a:rPr>
              <a:t> </a:t>
            </a:r>
            <a:r>
              <a:rPr lang="en-US" sz="3400" i="1" dirty="0" err="1" smtClean="0">
                <a:solidFill>
                  <a:srgbClr val="0070C0"/>
                </a:solidFill>
              </a:rPr>
              <a:t>biến</a:t>
            </a:r>
            <a:r>
              <a:rPr lang="en-US" sz="3400" i="1" dirty="0" smtClean="0">
                <a:solidFill>
                  <a:srgbClr val="0070C0"/>
                </a:solidFill>
              </a:rPr>
              <a:t> </a:t>
            </a:r>
            <a:r>
              <a:rPr lang="en-US" sz="3400" i="1" dirty="0" err="1" smtClean="0">
                <a:solidFill>
                  <a:srgbClr val="0070C0"/>
                </a:solidFill>
              </a:rPr>
              <a:t>Bauxit</a:t>
            </a:r>
            <a:r>
              <a:rPr lang="en-US" sz="3400" i="1" dirty="0" smtClean="0">
                <a:solidFill>
                  <a:srgbClr val="0070C0"/>
                </a:solidFill>
              </a:rPr>
              <a:t> </a:t>
            </a:r>
            <a:r>
              <a:rPr lang="en-US" sz="3400" i="1" dirty="0" err="1" smtClean="0">
                <a:solidFill>
                  <a:srgbClr val="0070C0"/>
                </a:solidFill>
              </a:rPr>
              <a:t>tỉnh</a:t>
            </a:r>
            <a:r>
              <a:rPr lang="en-US" sz="3400" i="1" dirty="0" smtClean="0">
                <a:solidFill>
                  <a:srgbClr val="0070C0"/>
                </a:solidFill>
              </a:rPr>
              <a:t> </a:t>
            </a:r>
            <a:r>
              <a:rPr lang="en-US" sz="3400" i="1" dirty="0" err="1" smtClean="0">
                <a:solidFill>
                  <a:srgbClr val="0070C0"/>
                </a:solidFill>
              </a:rPr>
              <a:t>vẫn</a:t>
            </a:r>
            <a:r>
              <a:rPr lang="en-US" sz="3400" i="1" dirty="0" smtClean="0">
                <a:solidFill>
                  <a:srgbClr val="0070C0"/>
                </a:solidFill>
              </a:rPr>
              <a:t> </a:t>
            </a:r>
            <a:r>
              <a:rPr lang="en-US" sz="3400" i="1" dirty="0" err="1" smtClean="0">
                <a:solidFill>
                  <a:srgbClr val="0070C0"/>
                </a:solidFill>
              </a:rPr>
              <a:t>quan</a:t>
            </a:r>
            <a:r>
              <a:rPr lang="en-US" sz="3400" i="1" dirty="0" smtClean="0">
                <a:solidFill>
                  <a:srgbClr val="0070C0"/>
                </a:solidFill>
              </a:rPr>
              <a:t> </a:t>
            </a:r>
            <a:r>
              <a:rPr lang="en-US" sz="3400" i="1" dirty="0" err="1" smtClean="0">
                <a:solidFill>
                  <a:srgbClr val="0070C0"/>
                </a:solidFill>
              </a:rPr>
              <a:t>tâm</a:t>
            </a:r>
            <a:r>
              <a:rPr lang="en-US" sz="3400" i="1" dirty="0" smtClean="0">
                <a:solidFill>
                  <a:srgbClr val="0070C0"/>
                </a:solidFill>
              </a:rPr>
              <a:t> </a:t>
            </a:r>
            <a:r>
              <a:rPr lang="en-US" sz="3400" i="1" dirty="0" err="1" smtClean="0">
                <a:solidFill>
                  <a:srgbClr val="0070C0"/>
                </a:solidFill>
              </a:rPr>
              <a:t>đầu</a:t>
            </a:r>
            <a:r>
              <a:rPr lang="en-US" sz="3400" i="1" dirty="0" smtClean="0">
                <a:solidFill>
                  <a:srgbClr val="0070C0"/>
                </a:solidFill>
              </a:rPr>
              <a:t> </a:t>
            </a:r>
            <a:r>
              <a:rPr lang="en-US" sz="3400" i="1" dirty="0" err="1" smtClean="0">
                <a:solidFill>
                  <a:srgbClr val="0070C0"/>
                </a:solidFill>
              </a:rPr>
              <a:t>tư</a:t>
            </a:r>
            <a:r>
              <a:rPr lang="en-US" sz="3400" i="1" dirty="0" smtClean="0">
                <a:solidFill>
                  <a:srgbClr val="0070C0"/>
                </a:solidFill>
              </a:rPr>
              <a:t> </a:t>
            </a:r>
            <a:r>
              <a:rPr lang="en-US" sz="3400" i="1" dirty="0" err="1" smtClean="0">
                <a:solidFill>
                  <a:srgbClr val="0070C0"/>
                </a:solidFill>
              </a:rPr>
              <a:t>phát</a:t>
            </a:r>
            <a:r>
              <a:rPr lang="en-US" sz="3400" i="1" dirty="0" smtClean="0">
                <a:solidFill>
                  <a:srgbClr val="0070C0"/>
                </a:solidFill>
              </a:rPr>
              <a:t> </a:t>
            </a:r>
            <a:r>
              <a:rPr lang="en-US" sz="3400" i="1" dirty="0" err="1" smtClean="0">
                <a:solidFill>
                  <a:srgbClr val="0070C0"/>
                </a:solidFill>
              </a:rPr>
              <a:t>triển</a:t>
            </a:r>
            <a:r>
              <a:rPr lang="en-US" sz="3400" i="1" dirty="0" smtClean="0">
                <a:solidFill>
                  <a:srgbClr val="0070C0"/>
                </a:solidFill>
              </a:rPr>
              <a:t> </a:t>
            </a:r>
            <a:r>
              <a:rPr lang="en-US" sz="3400" i="1" dirty="0" err="1" smtClean="0">
                <a:solidFill>
                  <a:srgbClr val="0070C0"/>
                </a:solidFill>
              </a:rPr>
              <a:t>nhưng</a:t>
            </a:r>
            <a:r>
              <a:rPr lang="en-US" sz="3400" i="1" dirty="0" smtClean="0">
                <a:solidFill>
                  <a:srgbClr val="0070C0"/>
                </a:solidFill>
              </a:rPr>
              <a:t> </a:t>
            </a:r>
            <a:r>
              <a:rPr lang="en-US" sz="3400" i="1" dirty="0" err="1" smtClean="0">
                <a:solidFill>
                  <a:srgbClr val="0070C0"/>
                </a:solidFill>
              </a:rPr>
              <a:t>trong</a:t>
            </a:r>
            <a:r>
              <a:rPr lang="en-US" sz="3400" i="1" dirty="0" smtClean="0">
                <a:solidFill>
                  <a:srgbClr val="0070C0"/>
                </a:solidFill>
              </a:rPr>
              <a:t> </a:t>
            </a:r>
            <a:r>
              <a:rPr lang="en-US" sz="3400" i="1" dirty="0" err="1" smtClean="0">
                <a:solidFill>
                  <a:srgbClr val="0070C0"/>
                </a:solidFill>
              </a:rPr>
              <a:t>hoạt</a:t>
            </a:r>
            <a:r>
              <a:rPr lang="en-US" sz="3400" i="1" dirty="0" smtClean="0">
                <a:solidFill>
                  <a:srgbClr val="0070C0"/>
                </a:solidFill>
              </a:rPr>
              <a:t> </a:t>
            </a:r>
            <a:r>
              <a:rPr lang="en-US" sz="3400" i="1" dirty="0" err="1" smtClean="0">
                <a:solidFill>
                  <a:srgbClr val="0070C0"/>
                </a:solidFill>
              </a:rPr>
              <a:t>động</a:t>
            </a:r>
            <a:r>
              <a:rPr lang="en-US" sz="3400" i="1" dirty="0" smtClean="0">
                <a:solidFill>
                  <a:srgbClr val="0070C0"/>
                </a:solidFill>
              </a:rPr>
              <a:t> </a:t>
            </a:r>
            <a:r>
              <a:rPr lang="en-US" sz="3400" i="1" dirty="0" err="1" smtClean="0">
                <a:solidFill>
                  <a:srgbClr val="0070C0"/>
                </a:solidFill>
              </a:rPr>
              <a:t>truyền</a:t>
            </a:r>
            <a:r>
              <a:rPr lang="en-US" sz="3400" i="1" dirty="0" smtClean="0">
                <a:solidFill>
                  <a:srgbClr val="0070C0"/>
                </a:solidFill>
              </a:rPr>
              <a:t> </a:t>
            </a:r>
            <a:r>
              <a:rPr lang="en-US" sz="3400" i="1" dirty="0" err="1" smtClean="0">
                <a:solidFill>
                  <a:srgbClr val="0070C0"/>
                </a:solidFill>
              </a:rPr>
              <a:t>thông</a:t>
            </a:r>
            <a:r>
              <a:rPr lang="en-US" sz="3400" i="1" dirty="0" smtClean="0">
                <a:solidFill>
                  <a:srgbClr val="0070C0"/>
                </a:solidFill>
              </a:rPr>
              <a:t>  </a:t>
            </a:r>
            <a:r>
              <a:rPr lang="en-US" sz="3400" i="1" dirty="0" err="1" smtClean="0">
                <a:solidFill>
                  <a:srgbClr val="0070C0"/>
                </a:solidFill>
              </a:rPr>
              <a:t>không</a:t>
            </a:r>
            <a:r>
              <a:rPr lang="en-US" sz="3400" i="1" dirty="0" smtClean="0">
                <a:solidFill>
                  <a:srgbClr val="0070C0"/>
                </a:solidFill>
              </a:rPr>
              <a:t> </a:t>
            </a:r>
            <a:r>
              <a:rPr lang="en-US" sz="3400" i="1" dirty="0" err="1" smtClean="0">
                <a:solidFill>
                  <a:srgbClr val="0070C0"/>
                </a:solidFill>
              </a:rPr>
              <a:t>nên</a:t>
            </a:r>
            <a:r>
              <a:rPr lang="en-US" sz="3400" i="1" dirty="0" smtClean="0">
                <a:solidFill>
                  <a:srgbClr val="0070C0"/>
                </a:solidFill>
              </a:rPr>
              <a:t> </a:t>
            </a:r>
            <a:r>
              <a:rPr lang="en-US" sz="3400" i="1" dirty="0" err="1" smtClean="0">
                <a:solidFill>
                  <a:srgbClr val="0070C0"/>
                </a:solidFill>
              </a:rPr>
              <a:t>coi</a:t>
            </a:r>
            <a:r>
              <a:rPr lang="en-US" sz="3400" i="1" dirty="0" smtClean="0">
                <a:solidFill>
                  <a:srgbClr val="0070C0"/>
                </a:solidFill>
              </a:rPr>
              <a:t> </a:t>
            </a:r>
            <a:r>
              <a:rPr lang="en-US" sz="3400" i="1" dirty="0" err="1" smtClean="0">
                <a:solidFill>
                  <a:srgbClr val="0070C0"/>
                </a:solidFill>
              </a:rPr>
              <a:t>lĩnh</a:t>
            </a:r>
            <a:r>
              <a:rPr lang="en-US" sz="3400" i="1" dirty="0" smtClean="0">
                <a:solidFill>
                  <a:srgbClr val="0070C0"/>
                </a:solidFill>
              </a:rPr>
              <a:t> </a:t>
            </a:r>
            <a:r>
              <a:rPr lang="en-US" sz="3400" i="1" dirty="0" err="1" smtClean="0">
                <a:solidFill>
                  <a:srgbClr val="0070C0"/>
                </a:solidFill>
              </a:rPr>
              <a:t>vực</a:t>
            </a:r>
            <a:r>
              <a:rPr lang="en-US" sz="3400" i="1" dirty="0" smtClean="0">
                <a:solidFill>
                  <a:srgbClr val="0070C0"/>
                </a:solidFill>
              </a:rPr>
              <a:t> </a:t>
            </a:r>
            <a:r>
              <a:rPr lang="en-US" sz="3400" i="1" dirty="0" err="1" smtClean="0">
                <a:solidFill>
                  <a:srgbClr val="0070C0"/>
                </a:solidFill>
              </a:rPr>
              <a:t>này</a:t>
            </a:r>
            <a:r>
              <a:rPr lang="en-US" sz="3400" i="1" dirty="0" smtClean="0">
                <a:solidFill>
                  <a:srgbClr val="0070C0"/>
                </a:solidFill>
              </a:rPr>
              <a:t> </a:t>
            </a:r>
            <a:r>
              <a:rPr lang="en-US" sz="3400" i="1" dirty="0" err="1" smtClean="0">
                <a:solidFill>
                  <a:srgbClr val="0070C0"/>
                </a:solidFill>
              </a:rPr>
              <a:t>là</a:t>
            </a:r>
            <a:r>
              <a:rPr lang="en-US" sz="3400" i="1" dirty="0" smtClean="0">
                <a:solidFill>
                  <a:srgbClr val="0070C0"/>
                </a:solidFill>
              </a:rPr>
              <a:t> </a:t>
            </a:r>
            <a:r>
              <a:rPr lang="en-US" sz="3400" i="1" dirty="0" err="1" smtClean="0">
                <a:solidFill>
                  <a:srgbClr val="0070C0"/>
                </a:solidFill>
              </a:rPr>
              <a:t>hình</a:t>
            </a:r>
            <a:r>
              <a:rPr lang="en-US" sz="3400" i="1" dirty="0" smtClean="0">
                <a:solidFill>
                  <a:srgbClr val="0070C0"/>
                </a:solidFill>
              </a:rPr>
              <a:t> </a:t>
            </a:r>
            <a:r>
              <a:rPr lang="en-US" sz="3400" i="1" dirty="0" err="1" smtClean="0">
                <a:solidFill>
                  <a:srgbClr val="0070C0"/>
                </a:solidFill>
              </a:rPr>
              <a:t>ảnh</a:t>
            </a:r>
            <a:r>
              <a:rPr lang="en-US" sz="3400" i="1" dirty="0" smtClean="0">
                <a:solidFill>
                  <a:srgbClr val="0070C0"/>
                </a:solidFill>
              </a:rPr>
              <a:t> </a:t>
            </a:r>
            <a:r>
              <a:rPr lang="en-US" sz="3400" i="1" dirty="0" err="1" smtClean="0">
                <a:solidFill>
                  <a:srgbClr val="0070C0"/>
                </a:solidFill>
              </a:rPr>
              <a:t>chủ</a:t>
            </a:r>
            <a:r>
              <a:rPr lang="en-US" sz="3400" i="1" dirty="0" smtClean="0">
                <a:solidFill>
                  <a:srgbClr val="0070C0"/>
                </a:solidFill>
              </a:rPr>
              <a:t> </a:t>
            </a:r>
            <a:r>
              <a:rPr lang="en-US" sz="3400" i="1" dirty="0" err="1" smtClean="0">
                <a:solidFill>
                  <a:srgbClr val="0070C0"/>
                </a:solidFill>
              </a:rPr>
              <a:t>lực</a:t>
            </a:r>
            <a:r>
              <a:rPr lang="en-US" sz="3400" i="1" dirty="0" smtClean="0">
                <a:solidFill>
                  <a:srgbClr val="0070C0"/>
                </a:solidFill>
              </a:rPr>
              <a:t> </a:t>
            </a:r>
            <a:r>
              <a:rPr lang="en-US" sz="3400" i="1" dirty="0" err="1" smtClean="0">
                <a:solidFill>
                  <a:srgbClr val="0070C0"/>
                </a:solidFill>
              </a:rPr>
              <a:t>của</a:t>
            </a:r>
            <a:r>
              <a:rPr lang="en-US" sz="3400" i="1" dirty="0" smtClean="0">
                <a:solidFill>
                  <a:srgbClr val="0070C0"/>
                </a:solidFill>
              </a:rPr>
              <a:t> ĐP;</a:t>
            </a:r>
            <a:endParaRPr lang="en-US" sz="3400" i="1" dirty="0">
              <a:solidFill>
                <a:srgbClr val="0070C0"/>
              </a:solidFill>
            </a:endParaRPr>
          </a:p>
          <a:p>
            <a:pPr marL="0" indent="0" algn="just">
              <a:lnSpc>
                <a:spcPct val="120000"/>
              </a:lnSpc>
              <a:buNone/>
            </a:pPr>
            <a:endParaRPr lang="en-US" sz="3400" b="1" dirty="0" smtClean="0"/>
          </a:p>
        </p:txBody>
      </p:sp>
    </p:spTree>
    <p:extLst>
      <p:ext uri="{BB962C8B-B14F-4D97-AF65-F5344CB8AC3E}">
        <p14:creationId xmlns:p14="http://schemas.microsoft.com/office/powerpoint/2010/main" val="414338540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80403" y="196948"/>
            <a:ext cx="10515600" cy="910378"/>
          </a:xfrm>
          <a:solidFill>
            <a:srgbClr val="C00000"/>
          </a:solidFill>
        </p:spPr>
        <p:txBody>
          <a:bodyPr/>
          <a:lstStyle/>
          <a:p>
            <a:r>
              <a:rPr lang="en-US" sz="3400" b="1" dirty="0" smtClean="0">
                <a:solidFill>
                  <a:schemeClr val="bg1"/>
                </a:solidFill>
              </a:rPr>
              <a:t>KẾT LUẬN</a:t>
            </a:r>
            <a:endParaRPr lang="en-US" sz="3400" dirty="0">
              <a:solidFill>
                <a:schemeClr val="bg1"/>
              </a:solidFill>
            </a:endParaRPr>
          </a:p>
        </p:txBody>
      </p:sp>
      <p:sp>
        <p:nvSpPr>
          <p:cNvPr id="2" name="Content Placeholder 1"/>
          <p:cNvSpPr>
            <a:spLocks noGrp="1"/>
          </p:cNvSpPr>
          <p:nvPr>
            <p:ph idx="1"/>
          </p:nvPr>
        </p:nvSpPr>
        <p:spPr>
          <a:xfrm>
            <a:off x="880402" y="1273211"/>
            <a:ext cx="10515600" cy="5211996"/>
          </a:xfrm>
        </p:spPr>
        <p:txBody>
          <a:bodyPr>
            <a:normAutofit fontScale="85000" lnSpcReduction="20000"/>
          </a:bodyPr>
          <a:lstStyle/>
          <a:p>
            <a:pPr marL="0" indent="0" algn="just">
              <a:lnSpc>
                <a:spcPct val="120000"/>
              </a:lnSpc>
              <a:buNone/>
            </a:pPr>
            <a:r>
              <a:rPr lang="en-US" sz="3600" dirty="0"/>
              <a:t> </a:t>
            </a:r>
            <a:r>
              <a:rPr lang="en-US" sz="3600" i="1" dirty="0" err="1">
                <a:solidFill>
                  <a:srgbClr val="0070C0"/>
                </a:solidFill>
              </a:rPr>
              <a:t>Đăk</a:t>
            </a:r>
            <a:r>
              <a:rPr lang="en-US" sz="3600" i="1" dirty="0">
                <a:solidFill>
                  <a:srgbClr val="0070C0"/>
                </a:solidFill>
              </a:rPr>
              <a:t> </a:t>
            </a:r>
            <a:r>
              <a:rPr lang="en-US" sz="3600" i="1" dirty="0" err="1">
                <a:solidFill>
                  <a:srgbClr val="0070C0"/>
                </a:solidFill>
              </a:rPr>
              <a:t>Nông</a:t>
            </a:r>
            <a:r>
              <a:rPr lang="en-US" sz="3600" i="1" dirty="0">
                <a:solidFill>
                  <a:srgbClr val="0070C0"/>
                </a:solidFill>
              </a:rPr>
              <a:t> </a:t>
            </a:r>
            <a:r>
              <a:rPr lang="en-US" sz="3600" i="1" dirty="0" err="1">
                <a:solidFill>
                  <a:srgbClr val="0070C0"/>
                </a:solidFill>
              </a:rPr>
              <a:t>có</a:t>
            </a:r>
            <a:r>
              <a:rPr lang="en-US" sz="3600" i="1" dirty="0">
                <a:solidFill>
                  <a:srgbClr val="0070C0"/>
                </a:solidFill>
              </a:rPr>
              <a:t> </a:t>
            </a:r>
            <a:r>
              <a:rPr lang="en-US" sz="3600" i="1" dirty="0" err="1">
                <a:solidFill>
                  <a:srgbClr val="0070C0"/>
                </a:solidFill>
              </a:rPr>
              <a:t>nhiều</a:t>
            </a:r>
            <a:r>
              <a:rPr lang="en-US" sz="3600" i="1" dirty="0">
                <a:solidFill>
                  <a:srgbClr val="0070C0"/>
                </a:solidFill>
              </a:rPr>
              <a:t> </a:t>
            </a:r>
            <a:r>
              <a:rPr lang="en-US" sz="3600" i="1" dirty="0" err="1">
                <a:solidFill>
                  <a:srgbClr val="0070C0"/>
                </a:solidFill>
              </a:rPr>
              <a:t>tiềm</a:t>
            </a:r>
            <a:r>
              <a:rPr lang="en-US" sz="3600" i="1" dirty="0">
                <a:solidFill>
                  <a:srgbClr val="0070C0"/>
                </a:solidFill>
              </a:rPr>
              <a:t> </a:t>
            </a:r>
            <a:r>
              <a:rPr lang="en-US" sz="3600" i="1" dirty="0" err="1">
                <a:solidFill>
                  <a:srgbClr val="0070C0"/>
                </a:solidFill>
              </a:rPr>
              <a:t>năng</a:t>
            </a:r>
            <a:r>
              <a:rPr lang="en-US" sz="3600" i="1" dirty="0">
                <a:solidFill>
                  <a:srgbClr val="0070C0"/>
                </a:solidFill>
              </a:rPr>
              <a:t> </a:t>
            </a:r>
            <a:r>
              <a:rPr lang="en-US" sz="3600" i="1" dirty="0" err="1">
                <a:solidFill>
                  <a:srgbClr val="0070C0"/>
                </a:solidFill>
              </a:rPr>
              <a:t>và</a:t>
            </a:r>
            <a:r>
              <a:rPr lang="en-US" sz="3600" i="1" dirty="0">
                <a:solidFill>
                  <a:srgbClr val="0070C0"/>
                </a:solidFill>
              </a:rPr>
              <a:t> </a:t>
            </a:r>
            <a:r>
              <a:rPr lang="en-US" sz="3600" i="1" dirty="0" err="1">
                <a:solidFill>
                  <a:srgbClr val="0070C0"/>
                </a:solidFill>
              </a:rPr>
              <a:t>lợi</a:t>
            </a:r>
            <a:r>
              <a:rPr lang="en-US" sz="3600" i="1" dirty="0">
                <a:solidFill>
                  <a:srgbClr val="0070C0"/>
                </a:solidFill>
              </a:rPr>
              <a:t> </a:t>
            </a:r>
            <a:r>
              <a:rPr lang="en-US" sz="3600" i="1" dirty="0" err="1">
                <a:solidFill>
                  <a:srgbClr val="0070C0"/>
                </a:solidFill>
              </a:rPr>
              <a:t>thế</a:t>
            </a:r>
            <a:r>
              <a:rPr lang="en-US" sz="3600" i="1" dirty="0">
                <a:solidFill>
                  <a:srgbClr val="0070C0"/>
                </a:solidFill>
              </a:rPr>
              <a:t> </a:t>
            </a:r>
            <a:r>
              <a:rPr lang="en-US" sz="3600" i="1" dirty="0" err="1" smtClean="0">
                <a:solidFill>
                  <a:srgbClr val="0070C0"/>
                </a:solidFill>
              </a:rPr>
              <a:t>về</a:t>
            </a:r>
            <a:r>
              <a:rPr lang="en-US" sz="3600" i="1" dirty="0" smtClean="0">
                <a:solidFill>
                  <a:srgbClr val="0070C0"/>
                </a:solidFill>
              </a:rPr>
              <a:t>  </a:t>
            </a:r>
            <a:r>
              <a:rPr lang="en-US" sz="3600" i="1" dirty="0" err="1">
                <a:solidFill>
                  <a:srgbClr val="0070C0"/>
                </a:solidFill>
              </a:rPr>
              <a:t>thu</a:t>
            </a:r>
            <a:r>
              <a:rPr lang="en-US" sz="3600" i="1" dirty="0">
                <a:solidFill>
                  <a:srgbClr val="0070C0"/>
                </a:solidFill>
              </a:rPr>
              <a:t> </a:t>
            </a:r>
            <a:r>
              <a:rPr lang="en-US" sz="3600" i="1" dirty="0" err="1">
                <a:solidFill>
                  <a:srgbClr val="0070C0"/>
                </a:solidFill>
              </a:rPr>
              <a:t>hút</a:t>
            </a:r>
            <a:r>
              <a:rPr lang="en-US" sz="3600" i="1" dirty="0">
                <a:solidFill>
                  <a:srgbClr val="0070C0"/>
                </a:solidFill>
              </a:rPr>
              <a:t> </a:t>
            </a:r>
            <a:r>
              <a:rPr lang="en-US" sz="3600" i="1" dirty="0" err="1">
                <a:solidFill>
                  <a:srgbClr val="0070C0"/>
                </a:solidFill>
              </a:rPr>
              <a:t>và</a:t>
            </a:r>
            <a:r>
              <a:rPr lang="en-US" sz="3600" i="1" dirty="0">
                <a:solidFill>
                  <a:srgbClr val="0070C0"/>
                </a:solidFill>
              </a:rPr>
              <a:t>  </a:t>
            </a:r>
            <a:r>
              <a:rPr lang="en-US" sz="3600" i="1" dirty="0" err="1">
                <a:solidFill>
                  <a:srgbClr val="0070C0"/>
                </a:solidFill>
              </a:rPr>
              <a:t>phát</a:t>
            </a:r>
            <a:r>
              <a:rPr lang="en-US" sz="3600" i="1" dirty="0">
                <a:solidFill>
                  <a:srgbClr val="0070C0"/>
                </a:solidFill>
              </a:rPr>
              <a:t> </a:t>
            </a:r>
            <a:r>
              <a:rPr lang="en-US" sz="3600" i="1" dirty="0" err="1">
                <a:solidFill>
                  <a:srgbClr val="0070C0"/>
                </a:solidFill>
              </a:rPr>
              <a:t>triển</a:t>
            </a:r>
            <a:r>
              <a:rPr lang="en-US" sz="3600" i="1" dirty="0">
                <a:solidFill>
                  <a:srgbClr val="0070C0"/>
                </a:solidFill>
              </a:rPr>
              <a:t> du </a:t>
            </a:r>
            <a:r>
              <a:rPr lang="en-US" sz="3600" i="1" dirty="0" err="1">
                <a:solidFill>
                  <a:srgbClr val="0070C0"/>
                </a:solidFill>
              </a:rPr>
              <a:t>lịch</a:t>
            </a:r>
            <a:r>
              <a:rPr lang="en-US" sz="3600" i="1" dirty="0">
                <a:solidFill>
                  <a:srgbClr val="0070C0"/>
                </a:solidFill>
              </a:rPr>
              <a:t>, </a:t>
            </a:r>
            <a:r>
              <a:rPr lang="en-US" sz="3600" i="1" dirty="0" err="1">
                <a:solidFill>
                  <a:srgbClr val="0070C0"/>
                </a:solidFill>
              </a:rPr>
              <a:t>mặc</a:t>
            </a:r>
            <a:r>
              <a:rPr lang="en-US" sz="3600" i="1" dirty="0">
                <a:solidFill>
                  <a:srgbClr val="0070C0"/>
                </a:solidFill>
              </a:rPr>
              <a:t> </a:t>
            </a:r>
            <a:r>
              <a:rPr lang="en-US" sz="3600" i="1" dirty="0" err="1">
                <a:solidFill>
                  <a:srgbClr val="0070C0"/>
                </a:solidFill>
              </a:rPr>
              <a:t>dù</a:t>
            </a:r>
            <a:r>
              <a:rPr lang="en-US" sz="3600" i="1" dirty="0">
                <a:solidFill>
                  <a:srgbClr val="0070C0"/>
                </a:solidFill>
              </a:rPr>
              <a:t> </a:t>
            </a:r>
            <a:r>
              <a:rPr lang="en-US" sz="3600" i="1" dirty="0" err="1">
                <a:solidFill>
                  <a:srgbClr val="0070C0"/>
                </a:solidFill>
              </a:rPr>
              <a:t>đã</a:t>
            </a:r>
            <a:r>
              <a:rPr lang="en-US" sz="3600" i="1" dirty="0">
                <a:solidFill>
                  <a:srgbClr val="0070C0"/>
                </a:solidFill>
              </a:rPr>
              <a:t> </a:t>
            </a:r>
            <a:r>
              <a:rPr lang="en-US" sz="3600" i="1" dirty="0" err="1">
                <a:solidFill>
                  <a:srgbClr val="0070C0"/>
                </a:solidFill>
              </a:rPr>
              <a:t>được</a:t>
            </a:r>
            <a:r>
              <a:rPr lang="en-US" sz="3600" i="1" dirty="0">
                <a:solidFill>
                  <a:srgbClr val="0070C0"/>
                </a:solidFill>
              </a:rPr>
              <a:t> </a:t>
            </a:r>
            <a:r>
              <a:rPr lang="en-US" sz="3600" i="1" dirty="0" err="1">
                <a:solidFill>
                  <a:srgbClr val="0070C0"/>
                </a:solidFill>
              </a:rPr>
              <a:t>định</a:t>
            </a:r>
            <a:r>
              <a:rPr lang="en-US" sz="3600" i="1" dirty="0">
                <a:solidFill>
                  <a:srgbClr val="0070C0"/>
                </a:solidFill>
              </a:rPr>
              <a:t> </a:t>
            </a:r>
            <a:r>
              <a:rPr lang="en-US" sz="3600" i="1" dirty="0" err="1">
                <a:solidFill>
                  <a:srgbClr val="0070C0"/>
                </a:solidFill>
              </a:rPr>
              <a:t>hướng</a:t>
            </a:r>
            <a:r>
              <a:rPr lang="en-US" sz="3600" i="1" dirty="0">
                <a:solidFill>
                  <a:srgbClr val="0070C0"/>
                </a:solidFill>
              </a:rPr>
              <a:t> </a:t>
            </a:r>
            <a:r>
              <a:rPr lang="en-US" sz="3600" i="1" dirty="0" err="1">
                <a:solidFill>
                  <a:srgbClr val="0070C0"/>
                </a:solidFill>
              </a:rPr>
              <a:t>và</a:t>
            </a:r>
            <a:r>
              <a:rPr lang="en-US" sz="3600" i="1" dirty="0">
                <a:solidFill>
                  <a:srgbClr val="0070C0"/>
                </a:solidFill>
              </a:rPr>
              <a:t> </a:t>
            </a:r>
            <a:r>
              <a:rPr lang="en-US" sz="3600" i="1" dirty="0" err="1">
                <a:solidFill>
                  <a:srgbClr val="0070C0"/>
                </a:solidFill>
              </a:rPr>
              <a:t>quan</a:t>
            </a:r>
            <a:r>
              <a:rPr lang="en-US" sz="3600" i="1" dirty="0">
                <a:solidFill>
                  <a:srgbClr val="0070C0"/>
                </a:solidFill>
              </a:rPr>
              <a:t> </a:t>
            </a:r>
            <a:r>
              <a:rPr lang="en-US" sz="3600" i="1" dirty="0" err="1">
                <a:solidFill>
                  <a:srgbClr val="0070C0"/>
                </a:solidFill>
              </a:rPr>
              <a:t>tâm</a:t>
            </a:r>
            <a:r>
              <a:rPr lang="en-US" sz="3600" i="1" dirty="0">
                <a:solidFill>
                  <a:srgbClr val="0070C0"/>
                </a:solidFill>
              </a:rPr>
              <a:t> </a:t>
            </a:r>
            <a:r>
              <a:rPr lang="en-US" sz="3600" i="1" dirty="0" err="1">
                <a:solidFill>
                  <a:srgbClr val="0070C0"/>
                </a:solidFill>
              </a:rPr>
              <a:t>nhưng</a:t>
            </a:r>
            <a:r>
              <a:rPr lang="en-US" sz="3600" i="1" dirty="0">
                <a:solidFill>
                  <a:srgbClr val="0070C0"/>
                </a:solidFill>
              </a:rPr>
              <a:t> </a:t>
            </a:r>
            <a:r>
              <a:rPr lang="en-US" sz="3600" i="1" dirty="0" err="1">
                <a:solidFill>
                  <a:srgbClr val="0070C0"/>
                </a:solidFill>
              </a:rPr>
              <a:t>ngành</a:t>
            </a:r>
            <a:r>
              <a:rPr lang="en-US" sz="3600" i="1" dirty="0">
                <a:solidFill>
                  <a:srgbClr val="0070C0"/>
                </a:solidFill>
              </a:rPr>
              <a:t> du </a:t>
            </a:r>
            <a:r>
              <a:rPr lang="en-US" sz="3600" i="1" dirty="0" err="1">
                <a:solidFill>
                  <a:srgbClr val="0070C0"/>
                </a:solidFill>
              </a:rPr>
              <a:t>lịch</a:t>
            </a:r>
            <a:r>
              <a:rPr lang="en-US" sz="3600" i="1" dirty="0">
                <a:solidFill>
                  <a:srgbClr val="0070C0"/>
                </a:solidFill>
              </a:rPr>
              <a:t> </a:t>
            </a:r>
            <a:r>
              <a:rPr lang="en-US" sz="3600" i="1" dirty="0" err="1">
                <a:solidFill>
                  <a:srgbClr val="0070C0"/>
                </a:solidFill>
              </a:rPr>
              <a:t>Đăk</a:t>
            </a:r>
            <a:r>
              <a:rPr lang="en-US" sz="3600" i="1" dirty="0">
                <a:solidFill>
                  <a:srgbClr val="0070C0"/>
                </a:solidFill>
              </a:rPr>
              <a:t> </a:t>
            </a:r>
            <a:r>
              <a:rPr lang="en-US" sz="3600" i="1" dirty="0" err="1">
                <a:solidFill>
                  <a:srgbClr val="0070C0"/>
                </a:solidFill>
              </a:rPr>
              <a:t>Nông</a:t>
            </a:r>
            <a:r>
              <a:rPr lang="en-US" sz="3600" i="1" dirty="0">
                <a:solidFill>
                  <a:srgbClr val="0070C0"/>
                </a:solidFill>
              </a:rPr>
              <a:t> </a:t>
            </a:r>
            <a:r>
              <a:rPr lang="en-US" sz="3600" i="1" dirty="0" err="1">
                <a:solidFill>
                  <a:srgbClr val="0070C0"/>
                </a:solidFill>
              </a:rPr>
              <a:t>vẫn</a:t>
            </a:r>
            <a:r>
              <a:rPr lang="en-US" sz="3600" i="1" dirty="0">
                <a:solidFill>
                  <a:srgbClr val="0070C0"/>
                </a:solidFill>
              </a:rPr>
              <a:t> </a:t>
            </a:r>
            <a:r>
              <a:rPr lang="en-US" sz="3600" i="1" dirty="0" err="1">
                <a:solidFill>
                  <a:srgbClr val="0070C0"/>
                </a:solidFill>
              </a:rPr>
              <a:t>chưa</a:t>
            </a:r>
            <a:r>
              <a:rPr lang="en-US" sz="3600" i="1" dirty="0">
                <a:solidFill>
                  <a:srgbClr val="0070C0"/>
                </a:solidFill>
              </a:rPr>
              <a:t> </a:t>
            </a:r>
            <a:r>
              <a:rPr lang="en-US" sz="3600" i="1" dirty="0" err="1">
                <a:solidFill>
                  <a:srgbClr val="0070C0"/>
                </a:solidFill>
              </a:rPr>
              <a:t>phát</a:t>
            </a:r>
            <a:r>
              <a:rPr lang="en-US" sz="3600" i="1" dirty="0">
                <a:solidFill>
                  <a:srgbClr val="0070C0"/>
                </a:solidFill>
              </a:rPr>
              <a:t> </a:t>
            </a:r>
            <a:r>
              <a:rPr lang="en-US" sz="3600" i="1" dirty="0" err="1">
                <a:solidFill>
                  <a:srgbClr val="0070C0"/>
                </a:solidFill>
              </a:rPr>
              <a:t>triển</a:t>
            </a:r>
            <a:r>
              <a:rPr lang="en-US" sz="3600" i="1" dirty="0">
                <a:solidFill>
                  <a:srgbClr val="0070C0"/>
                </a:solidFill>
              </a:rPr>
              <a:t> </a:t>
            </a:r>
            <a:r>
              <a:rPr lang="en-US" sz="3600" i="1" dirty="0" err="1">
                <a:solidFill>
                  <a:srgbClr val="0070C0"/>
                </a:solidFill>
              </a:rPr>
              <a:t>tương</a:t>
            </a:r>
            <a:r>
              <a:rPr lang="en-US" sz="3600" i="1" dirty="0">
                <a:solidFill>
                  <a:srgbClr val="0070C0"/>
                </a:solidFill>
              </a:rPr>
              <a:t> </a:t>
            </a:r>
            <a:r>
              <a:rPr lang="en-US" sz="3600" i="1" dirty="0" err="1">
                <a:solidFill>
                  <a:srgbClr val="0070C0"/>
                </a:solidFill>
              </a:rPr>
              <a:t>xứng</a:t>
            </a:r>
            <a:r>
              <a:rPr lang="en-US" sz="3600" i="1" dirty="0">
                <a:solidFill>
                  <a:srgbClr val="0070C0"/>
                </a:solidFill>
              </a:rPr>
              <a:t> </a:t>
            </a:r>
            <a:r>
              <a:rPr lang="en-US" sz="3600" i="1" dirty="0" err="1">
                <a:solidFill>
                  <a:srgbClr val="0070C0"/>
                </a:solidFill>
              </a:rPr>
              <a:t>với</a:t>
            </a:r>
            <a:r>
              <a:rPr lang="en-US" sz="3600" i="1" dirty="0">
                <a:solidFill>
                  <a:srgbClr val="0070C0"/>
                </a:solidFill>
              </a:rPr>
              <a:t> </a:t>
            </a:r>
            <a:r>
              <a:rPr lang="en-US" sz="3600" i="1" dirty="0" err="1">
                <a:solidFill>
                  <a:srgbClr val="0070C0"/>
                </a:solidFill>
              </a:rPr>
              <a:t>tiềm</a:t>
            </a:r>
            <a:r>
              <a:rPr lang="en-US" sz="3600" i="1" dirty="0">
                <a:solidFill>
                  <a:srgbClr val="0070C0"/>
                </a:solidFill>
              </a:rPr>
              <a:t> </a:t>
            </a:r>
            <a:r>
              <a:rPr lang="en-US" sz="3600" i="1" dirty="0" err="1">
                <a:solidFill>
                  <a:srgbClr val="0070C0"/>
                </a:solidFill>
              </a:rPr>
              <a:t>năng</a:t>
            </a:r>
            <a:r>
              <a:rPr lang="en-US" sz="3600" i="1" dirty="0" smtClean="0">
                <a:solidFill>
                  <a:srgbClr val="0070C0"/>
                </a:solidFill>
              </a:rPr>
              <a:t>. </a:t>
            </a:r>
            <a:r>
              <a:rPr lang="en-US" sz="3600" i="1" dirty="0" err="1" smtClean="0">
                <a:solidFill>
                  <a:srgbClr val="0070C0"/>
                </a:solidFill>
              </a:rPr>
              <a:t>Với</a:t>
            </a:r>
            <a:r>
              <a:rPr lang="en-US" sz="3600" i="1" dirty="0" smtClean="0">
                <a:solidFill>
                  <a:srgbClr val="0070C0"/>
                </a:solidFill>
              </a:rPr>
              <a:t> </a:t>
            </a:r>
            <a:r>
              <a:rPr lang="en-US" sz="3600" i="1" dirty="0" err="1">
                <a:solidFill>
                  <a:srgbClr val="0070C0"/>
                </a:solidFill>
              </a:rPr>
              <a:t>vai</a:t>
            </a:r>
            <a:r>
              <a:rPr lang="en-US" sz="3600" i="1" dirty="0">
                <a:solidFill>
                  <a:srgbClr val="0070C0"/>
                </a:solidFill>
              </a:rPr>
              <a:t> </a:t>
            </a:r>
            <a:r>
              <a:rPr lang="en-US" sz="3600" i="1" dirty="0" err="1">
                <a:solidFill>
                  <a:srgbClr val="0070C0"/>
                </a:solidFill>
              </a:rPr>
              <a:t>trò</a:t>
            </a:r>
            <a:r>
              <a:rPr lang="en-US" sz="3600" i="1" dirty="0">
                <a:solidFill>
                  <a:srgbClr val="0070C0"/>
                </a:solidFill>
              </a:rPr>
              <a:t> </a:t>
            </a:r>
            <a:r>
              <a:rPr lang="en-US" sz="3600" i="1" dirty="0" err="1">
                <a:solidFill>
                  <a:srgbClr val="0070C0"/>
                </a:solidFill>
              </a:rPr>
              <a:t>quan</a:t>
            </a:r>
            <a:r>
              <a:rPr lang="en-US" sz="3600" i="1" dirty="0">
                <a:solidFill>
                  <a:srgbClr val="0070C0"/>
                </a:solidFill>
              </a:rPr>
              <a:t> </a:t>
            </a:r>
            <a:r>
              <a:rPr lang="en-US" sz="3600" i="1" dirty="0" err="1">
                <a:solidFill>
                  <a:srgbClr val="0070C0"/>
                </a:solidFill>
              </a:rPr>
              <a:t>trọng</a:t>
            </a:r>
            <a:r>
              <a:rPr lang="en-US" sz="3600" i="1" dirty="0">
                <a:solidFill>
                  <a:srgbClr val="0070C0"/>
                </a:solidFill>
              </a:rPr>
              <a:t> </a:t>
            </a:r>
            <a:r>
              <a:rPr lang="en-US" sz="3600" i="1" dirty="0" err="1">
                <a:solidFill>
                  <a:srgbClr val="0070C0"/>
                </a:solidFill>
              </a:rPr>
              <a:t>của</a:t>
            </a:r>
            <a:r>
              <a:rPr lang="en-US" sz="3600" i="1" dirty="0">
                <a:solidFill>
                  <a:srgbClr val="0070C0"/>
                </a:solidFill>
              </a:rPr>
              <a:t> marketing </a:t>
            </a:r>
            <a:r>
              <a:rPr lang="en-US" sz="3600" i="1" dirty="0" err="1">
                <a:solidFill>
                  <a:srgbClr val="0070C0"/>
                </a:solidFill>
              </a:rPr>
              <a:t>địa</a:t>
            </a:r>
            <a:r>
              <a:rPr lang="en-US" sz="3600" i="1" dirty="0">
                <a:solidFill>
                  <a:srgbClr val="0070C0"/>
                </a:solidFill>
              </a:rPr>
              <a:t> </a:t>
            </a:r>
            <a:r>
              <a:rPr lang="en-US" sz="3600" i="1" dirty="0" err="1">
                <a:solidFill>
                  <a:srgbClr val="0070C0"/>
                </a:solidFill>
              </a:rPr>
              <a:t>phương</a:t>
            </a:r>
            <a:r>
              <a:rPr lang="en-US" sz="3600" i="1" dirty="0">
                <a:solidFill>
                  <a:srgbClr val="0070C0"/>
                </a:solidFill>
              </a:rPr>
              <a:t> </a:t>
            </a:r>
            <a:r>
              <a:rPr lang="en-US" sz="3600" i="1" dirty="0" err="1">
                <a:solidFill>
                  <a:srgbClr val="0070C0"/>
                </a:solidFill>
              </a:rPr>
              <a:t>trong</a:t>
            </a:r>
            <a:r>
              <a:rPr lang="en-US" sz="3600" i="1" dirty="0">
                <a:solidFill>
                  <a:srgbClr val="0070C0"/>
                </a:solidFill>
              </a:rPr>
              <a:t> </a:t>
            </a:r>
            <a:r>
              <a:rPr lang="en-US" sz="3600" i="1" dirty="0" err="1">
                <a:solidFill>
                  <a:srgbClr val="0070C0"/>
                </a:solidFill>
              </a:rPr>
              <a:t>thu</a:t>
            </a:r>
            <a:r>
              <a:rPr lang="en-US" sz="3600" i="1" dirty="0">
                <a:solidFill>
                  <a:srgbClr val="0070C0"/>
                </a:solidFill>
              </a:rPr>
              <a:t> hut </a:t>
            </a:r>
            <a:r>
              <a:rPr lang="en-US" sz="3600" i="1" dirty="0" err="1">
                <a:solidFill>
                  <a:srgbClr val="0070C0"/>
                </a:solidFill>
              </a:rPr>
              <a:t>và</a:t>
            </a:r>
            <a:r>
              <a:rPr lang="en-US" sz="3600" i="1" dirty="0">
                <a:solidFill>
                  <a:srgbClr val="0070C0"/>
                </a:solidFill>
              </a:rPr>
              <a:t> </a:t>
            </a:r>
            <a:r>
              <a:rPr lang="en-US" sz="3600" i="1" dirty="0" err="1">
                <a:solidFill>
                  <a:srgbClr val="0070C0"/>
                </a:solidFill>
              </a:rPr>
              <a:t>phát</a:t>
            </a:r>
            <a:r>
              <a:rPr lang="en-US" sz="3600" i="1" dirty="0">
                <a:solidFill>
                  <a:srgbClr val="0070C0"/>
                </a:solidFill>
              </a:rPr>
              <a:t> </a:t>
            </a:r>
            <a:r>
              <a:rPr lang="en-US" sz="3600" i="1" dirty="0" err="1">
                <a:solidFill>
                  <a:srgbClr val="0070C0"/>
                </a:solidFill>
              </a:rPr>
              <a:t>triển</a:t>
            </a:r>
            <a:r>
              <a:rPr lang="en-US" sz="3600" i="1" dirty="0">
                <a:solidFill>
                  <a:srgbClr val="0070C0"/>
                </a:solidFill>
              </a:rPr>
              <a:t> du </a:t>
            </a:r>
            <a:r>
              <a:rPr lang="en-US" sz="3600" i="1" dirty="0" err="1">
                <a:solidFill>
                  <a:srgbClr val="0070C0"/>
                </a:solidFill>
              </a:rPr>
              <a:t>lịch</a:t>
            </a:r>
            <a:r>
              <a:rPr lang="en-US" sz="3600" i="1" dirty="0">
                <a:solidFill>
                  <a:srgbClr val="0070C0"/>
                </a:solidFill>
              </a:rPr>
              <a:t>, </a:t>
            </a:r>
            <a:r>
              <a:rPr lang="en-US" sz="3600" i="1" dirty="0" err="1">
                <a:solidFill>
                  <a:srgbClr val="0070C0"/>
                </a:solidFill>
              </a:rPr>
              <a:t>tỉnh</a:t>
            </a:r>
            <a:r>
              <a:rPr lang="en-US" sz="3600" i="1" dirty="0">
                <a:solidFill>
                  <a:srgbClr val="0070C0"/>
                </a:solidFill>
              </a:rPr>
              <a:t> </a:t>
            </a:r>
            <a:r>
              <a:rPr lang="en-US" sz="3600" i="1" dirty="0" err="1">
                <a:solidFill>
                  <a:srgbClr val="0070C0"/>
                </a:solidFill>
              </a:rPr>
              <a:t>Đăk</a:t>
            </a:r>
            <a:r>
              <a:rPr lang="en-US" sz="3600" i="1" dirty="0">
                <a:solidFill>
                  <a:srgbClr val="0070C0"/>
                </a:solidFill>
              </a:rPr>
              <a:t> </a:t>
            </a:r>
            <a:r>
              <a:rPr lang="en-US" sz="3600" i="1" dirty="0" err="1">
                <a:solidFill>
                  <a:srgbClr val="0070C0"/>
                </a:solidFill>
              </a:rPr>
              <a:t>Nông</a:t>
            </a:r>
            <a:r>
              <a:rPr lang="en-US" sz="3600" i="1" dirty="0">
                <a:solidFill>
                  <a:srgbClr val="0070C0"/>
                </a:solidFill>
              </a:rPr>
              <a:t> </a:t>
            </a:r>
            <a:r>
              <a:rPr lang="en-US" sz="3600" i="1" dirty="0" err="1">
                <a:solidFill>
                  <a:srgbClr val="0070C0"/>
                </a:solidFill>
              </a:rPr>
              <a:t>cần</a:t>
            </a:r>
            <a:r>
              <a:rPr lang="en-US" sz="3600" i="1" dirty="0">
                <a:solidFill>
                  <a:srgbClr val="0070C0"/>
                </a:solidFill>
              </a:rPr>
              <a:t> </a:t>
            </a:r>
            <a:r>
              <a:rPr lang="en-US" sz="3600" i="1" dirty="0" err="1">
                <a:solidFill>
                  <a:srgbClr val="0070C0"/>
                </a:solidFill>
              </a:rPr>
              <a:t>phải</a:t>
            </a:r>
            <a:r>
              <a:rPr lang="en-US" sz="3600" i="1" dirty="0">
                <a:solidFill>
                  <a:srgbClr val="0070C0"/>
                </a:solidFill>
              </a:rPr>
              <a:t> </a:t>
            </a:r>
            <a:r>
              <a:rPr lang="en-US" sz="3600" i="1" dirty="0" err="1">
                <a:solidFill>
                  <a:srgbClr val="0070C0"/>
                </a:solidFill>
              </a:rPr>
              <a:t>nghiên</a:t>
            </a:r>
            <a:r>
              <a:rPr lang="en-US" sz="3600" i="1" dirty="0">
                <a:solidFill>
                  <a:srgbClr val="0070C0"/>
                </a:solidFill>
              </a:rPr>
              <a:t> </a:t>
            </a:r>
            <a:r>
              <a:rPr lang="en-US" sz="3600" i="1" dirty="0" err="1">
                <a:solidFill>
                  <a:srgbClr val="0070C0"/>
                </a:solidFill>
              </a:rPr>
              <a:t>cứu</a:t>
            </a:r>
            <a:r>
              <a:rPr lang="en-US" sz="3600" i="1" dirty="0">
                <a:solidFill>
                  <a:srgbClr val="0070C0"/>
                </a:solidFill>
              </a:rPr>
              <a:t> </a:t>
            </a:r>
            <a:r>
              <a:rPr lang="en-US" sz="3600" i="1" dirty="0" err="1">
                <a:solidFill>
                  <a:srgbClr val="0070C0"/>
                </a:solidFill>
              </a:rPr>
              <a:t>và</a:t>
            </a:r>
            <a:r>
              <a:rPr lang="en-US" sz="3600" i="1" dirty="0">
                <a:solidFill>
                  <a:srgbClr val="0070C0"/>
                </a:solidFill>
              </a:rPr>
              <a:t> </a:t>
            </a:r>
            <a:r>
              <a:rPr lang="en-US" sz="3600" i="1" dirty="0" err="1">
                <a:solidFill>
                  <a:srgbClr val="0070C0"/>
                </a:solidFill>
              </a:rPr>
              <a:t>vận</a:t>
            </a:r>
            <a:r>
              <a:rPr lang="en-US" sz="3600" i="1" dirty="0">
                <a:solidFill>
                  <a:srgbClr val="0070C0"/>
                </a:solidFill>
              </a:rPr>
              <a:t> </a:t>
            </a:r>
            <a:r>
              <a:rPr lang="en-US" sz="3600" i="1" dirty="0" err="1">
                <a:solidFill>
                  <a:srgbClr val="0070C0"/>
                </a:solidFill>
              </a:rPr>
              <a:t>dụng</a:t>
            </a:r>
            <a:r>
              <a:rPr lang="en-US" sz="3600" i="1" dirty="0">
                <a:solidFill>
                  <a:srgbClr val="0070C0"/>
                </a:solidFill>
              </a:rPr>
              <a:t> </a:t>
            </a:r>
            <a:r>
              <a:rPr lang="en-US" sz="3600" i="1" dirty="0" err="1">
                <a:solidFill>
                  <a:srgbClr val="0070C0"/>
                </a:solidFill>
              </a:rPr>
              <a:t>các</a:t>
            </a:r>
            <a:r>
              <a:rPr lang="en-US" sz="3600" i="1" dirty="0">
                <a:solidFill>
                  <a:srgbClr val="0070C0"/>
                </a:solidFill>
              </a:rPr>
              <a:t> </a:t>
            </a:r>
            <a:r>
              <a:rPr lang="en-US" sz="3600" i="1" dirty="0" err="1">
                <a:solidFill>
                  <a:srgbClr val="0070C0"/>
                </a:solidFill>
              </a:rPr>
              <a:t>yếu</a:t>
            </a:r>
            <a:r>
              <a:rPr lang="en-US" sz="3600" i="1" dirty="0">
                <a:solidFill>
                  <a:srgbClr val="0070C0"/>
                </a:solidFill>
              </a:rPr>
              <a:t> </a:t>
            </a:r>
            <a:r>
              <a:rPr lang="en-US" sz="3600" i="1" dirty="0" err="1">
                <a:solidFill>
                  <a:srgbClr val="0070C0"/>
                </a:solidFill>
              </a:rPr>
              <a:t>tố</a:t>
            </a:r>
            <a:r>
              <a:rPr lang="en-US" sz="3600" i="1" dirty="0">
                <a:solidFill>
                  <a:srgbClr val="0070C0"/>
                </a:solidFill>
              </a:rPr>
              <a:t> </a:t>
            </a:r>
            <a:r>
              <a:rPr lang="en-US" sz="3600" i="1" dirty="0" err="1">
                <a:solidFill>
                  <a:srgbClr val="0070C0"/>
                </a:solidFill>
              </a:rPr>
              <a:t>của</a:t>
            </a:r>
            <a:r>
              <a:rPr lang="en-US" sz="3600" i="1" dirty="0">
                <a:solidFill>
                  <a:srgbClr val="0070C0"/>
                </a:solidFill>
              </a:rPr>
              <a:t> marketing </a:t>
            </a:r>
            <a:r>
              <a:rPr lang="en-US" sz="3600" i="1" dirty="0" err="1">
                <a:solidFill>
                  <a:srgbClr val="0070C0"/>
                </a:solidFill>
              </a:rPr>
              <a:t>địa</a:t>
            </a:r>
            <a:r>
              <a:rPr lang="en-US" sz="3600" i="1" dirty="0">
                <a:solidFill>
                  <a:srgbClr val="0070C0"/>
                </a:solidFill>
              </a:rPr>
              <a:t> </a:t>
            </a:r>
            <a:r>
              <a:rPr lang="en-US" sz="3600" i="1" dirty="0" err="1">
                <a:solidFill>
                  <a:srgbClr val="0070C0"/>
                </a:solidFill>
              </a:rPr>
              <a:t>phương</a:t>
            </a:r>
            <a:r>
              <a:rPr lang="en-US" sz="3600" i="1" dirty="0">
                <a:solidFill>
                  <a:srgbClr val="0070C0"/>
                </a:solidFill>
              </a:rPr>
              <a:t> </a:t>
            </a:r>
            <a:r>
              <a:rPr lang="en-US" sz="3600" i="1" dirty="0" err="1">
                <a:solidFill>
                  <a:srgbClr val="0070C0"/>
                </a:solidFill>
              </a:rPr>
              <a:t>nhằm</a:t>
            </a:r>
            <a:r>
              <a:rPr lang="en-US" sz="3600" i="1" dirty="0">
                <a:solidFill>
                  <a:srgbClr val="0070C0"/>
                </a:solidFill>
              </a:rPr>
              <a:t> </a:t>
            </a:r>
            <a:r>
              <a:rPr lang="en-US" sz="3600" i="1" dirty="0" err="1">
                <a:solidFill>
                  <a:srgbClr val="0070C0"/>
                </a:solidFill>
              </a:rPr>
              <a:t>nâng</a:t>
            </a:r>
            <a:r>
              <a:rPr lang="en-US" sz="3600" i="1" dirty="0">
                <a:solidFill>
                  <a:srgbClr val="0070C0"/>
                </a:solidFill>
              </a:rPr>
              <a:t> </a:t>
            </a:r>
            <a:r>
              <a:rPr lang="en-US" sz="3600" i="1" dirty="0" err="1">
                <a:solidFill>
                  <a:srgbClr val="0070C0"/>
                </a:solidFill>
              </a:rPr>
              <a:t>cao</a:t>
            </a:r>
            <a:r>
              <a:rPr lang="en-US" sz="3600" i="1" dirty="0">
                <a:solidFill>
                  <a:srgbClr val="0070C0"/>
                </a:solidFill>
              </a:rPr>
              <a:t> </a:t>
            </a:r>
            <a:r>
              <a:rPr lang="en-US" sz="3600" i="1" dirty="0" err="1">
                <a:solidFill>
                  <a:srgbClr val="0070C0"/>
                </a:solidFill>
              </a:rPr>
              <a:t>vị</a:t>
            </a:r>
            <a:r>
              <a:rPr lang="en-US" sz="3600" i="1" dirty="0">
                <a:solidFill>
                  <a:srgbClr val="0070C0"/>
                </a:solidFill>
              </a:rPr>
              <a:t> </a:t>
            </a:r>
            <a:r>
              <a:rPr lang="en-US" sz="3600" i="1" dirty="0" err="1">
                <a:solidFill>
                  <a:srgbClr val="0070C0"/>
                </a:solidFill>
              </a:rPr>
              <a:t>thế</a:t>
            </a:r>
            <a:r>
              <a:rPr lang="en-US" sz="3600" i="1" dirty="0">
                <a:solidFill>
                  <a:srgbClr val="0070C0"/>
                </a:solidFill>
              </a:rPr>
              <a:t> </a:t>
            </a:r>
            <a:r>
              <a:rPr lang="en-US" sz="3600" i="1" dirty="0" err="1">
                <a:solidFill>
                  <a:srgbClr val="0070C0"/>
                </a:solidFill>
              </a:rPr>
              <a:t>và</a:t>
            </a:r>
            <a:r>
              <a:rPr lang="en-US" sz="3600" i="1" dirty="0">
                <a:solidFill>
                  <a:srgbClr val="0070C0"/>
                </a:solidFill>
              </a:rPr>
              <a:t> </a:t>
            </a:r>
            <a:r>
              <a:rPr lang="en-US" sz="3600" i="1" dirty="0" err="1">
                <a:solidFill>
                  <a:srgbClr val="0070C0"/>
                </a:solidFill>
              </a:rPr>
              <a:t>hình</a:t>
            </a:r>
            <a:r>
              <a:rPr lang="en-US" sz="3600" i="1" dirty="0">
                <a:solidFill>
                  <a:srgbClr val="0070C0"/>
                </a:solidFill>
              </a:rPr>
              <a:t> </a:t>
            </a:r>
            <a:r>
              <a:rPr lang="en-US" sz="3600" i="1" dirty="0" err="1">
                <a:solidFill>
                  <a:srgbClr val="0070C0"/>
                </a:solidFill>
              </a:rPr>
              <a:t>ảnh</a:t>
            </a:r>
            <a:r>
              <a:rPr lang="en-US" sz="3600" i="1" dirty="0">
                <a:solidFill>
                  <a:srgbClr val="0070C0"/>
                </a:solidFill>
              </a:rPr>
              <a:t> </a:t>
            </a:r>
            <a:r>
              <a:rPr lang="en-US" sz="3600" i="1" dirty="0" err="1">
                <a:solidFill>
                  <a:srgbClr val="0070C0"/>
                </a:solidFill>
              </a:rPr>
              <a:t>của</a:t>
            </a:r>
            <a:r>
              <a:rPr lang="en-US" sz="3600" i="1" dirty="0">
                <a:solidFill>
                  <a:srgbClr val="0070C0"/>
                </a:solidFill>
              </a:rPr>
              <a:t> </a:t>
            </a:r>
            <a:r>
              <a:rPr lang="en-US" sz="3600" i="1" dirty="0" err="1">
                <a:solidFill>
                  <a:srgbClr val="0070C0"/>
                </a:solidFill>
              </a:rPr>
              <a:t>địa</a:t>
            </a:r>
            <a:r>
              <a:rPr lang="en-US" sz="3600" i="1" dirty="0">
                <a:solidFill>
                  <a:srgbClr val="0070C0"/>
                </a:solidFill>
              </a:rPr>
              <a:t> </a:t>
            </a:r>
            <a:r>
              <a:rPr lang="en-US" sz="3600" i="1" dirty="0" err="1">
                <a:solidFill>
                  <a:srgbClr val="0070C0"/>
                </a:solidFill>
              </a:rPr>
              <a:t>phương</a:t>
            </a:r>
            <a:r>
              <a:rPr lang="en-US" sz="3600" i="1" dirty="0">
                <a:solidFill>
                  <a:srgbClr val="0070C0"/>
                </a:solidFill>
              </a:rPr>
              <a:t> </a:t>
            </a:r>
            <a:r>
              <a:rPr lang="en-US" sz="3600" i="1" dirty="0" err="1">
                <a:solidFill>
                  <a:srgbClr val="0070C0"/>
                </a:solidFill>
              </a:rPr>
              <a:t>tỉnh</a:t>
            </a:r>
            <a:r>
              <a:rPr lang="en-US" sz="3600" i="1" dirty="0">
                <a:solidFill>
                  <a:srgbClr val="0070C0"/>
                </a:solidFill>
              </a:rPr>
              <a:t> </a:t>
            </a:r>
            <a:r>
              <a:rPr lang="en-US" sz="3600" i="1" dirty="0" err="1">
                <a:solidFill>
                  <a:srgbClr val="0070C0"/>
                </a:solidFill>
              </a:rPr>
              <a:t>Đăk</a:t>
            </a:r>
            <a:r>
              <a:rPr lang="en-US" sz="3600" i="1" dirty="0">
                <a:solidFill>
                  <a:srgbClr val="0070C0"/>
                </a:solidFill>
              </a:rPr>
              <a:t> </a:t>
            </a:r>
            <a:r>
              <a:rPr lang="en-US" sz="3600" i="1" dirty="0" err="1">
                <a:solidFill>
                  <a:srgbClr val="0070C0"/>
                </a:solidFill>
              </a:rPr>
              <a:t>nông</a:t>
            </a:r>
            <a:r>
              <a:rPr lang="en-US" sz="3600" i="1" dirty="0">
                <a:solidFill>
                  <a:srgbClr val="0070C0"/>
                </a:solidFill>
              </a:rPr>
              <a:t> </a:t>
            </a:r>
            <a:r>
              <a:rPr lang="en-US" sz="3600" i="1" dirty="0" err="1" smtClean="0">
                <a:solidFill>
                  <a:srgbClr val="0070C0"/>
                </a:solidFill>
              </a:rPr>
              <a:t>nhằm</a:t>
            </a:r>
            <a:r>
              <a:rPr lang="en-US" sz="3600" i="1" dirty="0" smtClean="0">
                <a:solidFill>
                  <a:srgbClr val="0070C0"/>
                </a:solidFill>
              </a:rPr>
              <a:t> </a:t>
            </a:r>
            <a:r>
              <a:rPr lang="en-US" sz="3600" i="1" dirty="0" err="1">
                <a:solidFill>
                  <a:srgbClr val="0070C0"/>
                </a:solidFill>
              </a:rPr>
              <a:t>thu</a:t>
            </a:r>
            <a:r>
              <a:rPr lang="en-US" sz="3600" i="1" dirty="0">
                <a:solidFill>
                  <a:srgbClr val="0070C0"/>
                </a:solidFill>
              </a:rPr>
              <a:t> </a:t>
            </a:r>
            <a:r>
              <a:rPr lang="en-US" sz="3600" i="1" dirty="0" err="1">
                <a:solidFill>
                  <a:srgbClr val="0070C0"/>
                </a:solidFill>
              </a:rPr>
              <a:t>hút</a:t>
            </a:r>
            <a:r>
              <a:rPr lang="en-US" sz="3600" i="1" dirty="0">
                <a:solidFill>
                  <a:srgbClr val="0070C0"/>
                </a:solidFill>
              </a:rPr>
              <a:t> </a:t>
            </a:r>
            <a:r>
              <a:rPr lang="en-US" sz="3600" i="1" dirty="0" err="1">
                <a:solidFill>
                  <a:srgbClr val="0070C0"/>
                </a:solidFill>
              </a:rPr>
              <a:t>các</a:t>
            </a:r>
            <a:r>
              <a:rPr lang="en-US" sz="3600" i="1" dirty="0">
                <a:solidFill>
                  <a:srgbClr val="0070C0"/>
                </a:solidFill>
              </a:rPr>
              <a:t> </a:t>
            </a:r>
            <a:r>
              <a:rPr lang="en-US" sz="3600" i="1" dirty="0" err="1">
                <a:solidFill>
                  <a:srgbClr val="0070C0"/>
                </a:solidFill>
              </a:rPr>
              <a:t>nhà</a:t>
            </a:r>
            <a:r>
              <a:rPr lang="en-US" sz="3600" i="1" dirty="0">
                <a:solidFill>
                  <a:srgbClr val="0070C0"/>
                </a:solidFill>
              </a:rPr>
              <a:t> </a:t>
            </a:r>
            <a:r>
              <a:rPr lang="en-US" sz="3600" i="1" dirty="0" err="1">
                <a:solidFill>
                  <a:srgbClr val="0070C0"/>
                </a:solidFill>
              </a:rPr>
              <a:t>đầu</a:t>
            </a:r>
            <a:r>
              <a:rPr lang="en-US" sz="3600" i="1" dirty="0">
                <a:solidFill>
                  <a:srgbClr val="0070C0"/>
                </a:solidFill>
              </a:rPr>
              <a:t> </a:t>
            </a:r>
            <a:r>
              <a:rPr lang="en-US" sz="3600" i="1" dirty="0" err="1">
                <a:solidFill>
                  <a:srgbClr val="0070C0"/>
                </a:solidFill>
              </a:rPr>
              <a:t>tư</a:t>
            </a:r>
            <a:r>
              <a:rPr lang="en-US" sz="3600" i="1" dirty="0">
                <a:solidFill>
                  <a:srgbClr val="0070C0"/>
                </a:solidFill>
              </a:rPr>
              <a:t> </a:t>
            </a:r>
            <a:r>
              <a:rPr lang="en-US" sz="3600" i="1" dirty="0" err="1">
                <a:solidFill>
                  <a:srgbClr val="0070C0"/>
                </a:solidFill>
              </a:rPr>
              <a:t>về</a:t>
            </a:r>
            <a:r>
              <a:rPr lang="en-US" sz="3600" i="1" dirty="0">
                <a:solidFill>
                  <a:srgbClr val="0070C0"/>
                </a:solidFill>
              </a:rPr>
              <a:t> du </a:t>
            </a:r>
            <a:r>
              <a:rPr lang="en-US" sz="3600" i="1" dirty="0" err="1">
                <a:solidFill>
                  <a:srgbClr val="0070C0"/>
                </a:solidFill>
              </a:rPr>
              <a:t>lịch</a:t>
            </a:r>
            <a:r>
              <a:rPr lang="en-US" sz="3600" i="1" dirty="0">
                <a:solidFill>
                  <a:srgbClr val="0070C0"/>
                </a:solidFill>
              </a:rPr>
              <a:t> </a:t>
            </a:r>
            <a:r>
              <a:rPr lang="en-US" sz="3600" i="1" dirty="0" err="1">
                <a:solidFill>
                  <a:srgbClr val="0070C0"/>
                </a:solidFill>
              </a:rPr>
              <a:t>và</a:t>
            </a:r>
            <a:r>
              <a:rPr lang="en-US" sz="3600" i="1" dirty="0">
                <a:solidFill>
                  <a:srgbClr val="0070C0"/>
                </a:solidFill>
              </a:rPr>
              <a:t> </a:t>
            </a:r>
            <a:r>
              <a:rPr lang="en-US" sz="3600" i="1" dirty="0" err="1">
                <a:solidFill>
                  <a:srgbClr val="0070C0"/>
                </a:solidFill>
              </a:rPr>
              <a:t>thu</a:t>
            </a:r>
            <a:r>
              <a:rPr lang="en-US" sz="3600" i="1" dirty="0">
                <a:solidFill>
                  <a:srgbClr val="0070C0"/>
                </a:solidFill>
              </a:rPr>
              <a:t> </a:t>
            </a:r>
            <a:r>
              <a:rPr lang="en-US" sz="3600" i="1" dirty="0" err="1">
                <a:solidFill>
                  <a:srgbClr val="0070C0"/>
                </a:solidFill>
              </a:rPr>
              <a:t>hút</a:t>
            </a:r>
            <a:r>
              <a:rPr lang="en-US" sz="3600" i="1" dirty="0">
                <a:solidFill>
                  <a:srgbClr val="0070C0"/>
                </a:solidFill>
              </a:rPr>
              <a:t> </a:t>
            </a:r>
            <a:r>
              <a:rPr lang="en-US" sz="3600" i="1" dirty="0" err="1">
                <a:solidFill>
                  <a:srgbClr val="0070C0"/>
                </a:solidFill>
              </a:rPr>
              <a:t>khách</a:t>
            </a:r>
            <a:r>
              <a:rPr lang="en-US" sz="3600" i="1" dirty="0">
                <a:solidFill>
                  <a:srgbClr val="0070C0"/>
                </a:solidFill>
              </a:rPr>
              <a:t> du </a:t>
            </a:r>
            <a:r>
              <a:rPr lang="en-US" sz="3600" i="1" dirty="0" err="1">
                <a:solidFill>
                  <a:srgbClr val="0070C0"/>
                </a:solidFill>
              </a:rPr>
              <a:t>lịch</a:t>
            </a:r>
            <a:r>
              <a:rPr lang="en-US" sz="3600" i="1" dirty="0">
                <a:solidFill>
                  <a:srgbClr val="0070C0"/>
                </a:solidFill>
              </a:rPr>
              <a:t> </a:t>
            </a:r>
            <a:r>
              <a:rPr lang="en-US" sz="3600" i="1" dirty="0" err="1">
                <a:solidFill>
                  <a:srgbClr val="0070C0"/>
                </a:solidFill>
              </a:rPr>
              <a:t>đến</a:t>
            </a:r>
            <a:r>
              <a:rPr lang="en-US" sz="3600" i="1" dirty="0">
                <a:solidFill>
                  <a:srgbClr val="0070C0"/>
                </a:solidFill>
              </a:rPr>
              <a:t> </a:t>
            </a:r>
            <a:r>
              <a:rPr lang="en-US" sz="3600" i="1" dirty="0" err="1">
                <a:solidFill>
                  <a:srgbClr val="0070C0"/>
                </a:solidFill>
              </a:rPr>
              <a:t>với</a:t>
            </a:r>
            <a:r>
              <a:rPr lang="en-US" sz="3600" i="1" dirty="0">
                <a:solidFill>
                  <a:srgbClr val="0070C0"/>
                </a:solidFill>
              </a:rPr>
              <a:t> </a:t>
            </a:r>
            <a:r>
              <a:rPr lang="en-US" sz="3600" i="1" dirty="0" err="1">
                <a:solidFill>
                  <a:srgbClr val="0070C0"/>
                </a:solidFill>
              </a:rPr>
              <a:t>địa</a:t>
            </a:r>
            <a:r>
              <a:rPr lang="en-US" sz="3600" i="1" dirty="0">
                <a:solidFill>
                  <a:srgbClr val="0070C0"/>
                </a:solidFill>
              </a:rPr>
              <a:t> </a:t>
            </a:r>
            <a:r>
              <a:rPr lang="en-US" sz="3600" i="1" dirty="0" err="1">
                <a:solidFill>
                  <a:srgbClr val="0070C0"/>
                </a:solidFill>
              </a:rPr>
              <a:t>phương</a:t>
            </a:r>
            <a:r>
              <a:rPr lang="en-US" sz="3600" i="1" dirty="0">
                <a:solidFill>
                  <a:srgbClr val="0070C0"/>
                </a:solidFill>
              </a:rPr>
              <a:t>. </a:t>
            </a:r>
            <a:endParaRPr lang="en-US" sz="3400" b="1" i="1" dirty="0" smtClean="0">
              <a:solidFill>
                <a:srgbClr val="0070C0"/>
              </a:solidFill>
            </a:endParaRPr>
          </a:p>
        </p:txBody>
      </p:sp>
    </p:spTree>
    <p:extLst>
      <p:ext uri="{BB962C8B-B14F-4D97-AF65-F5344CB8AC3E}">
        <p14:creationId xmlns:p14="http://schemas.microsoft.com/office/powerpoint/2010/main" val="1260806822"/>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80403" y="196948"/>
            <a:ext cx="10515600" cy="910378"/>
          </a:xfrm>
          <a:solidFill>
            <a:srgbClr val="C00000"/>
          </a:solidFill>
        </p:spPr>
        <p:txBody>
          <a:bodyPr/>
          <a:lstStyle/>
          <a:p>
            <a:r>
              <a:rPr lang="en-US" sz="3400" b="1" dirty="0" smtClean="0">
                <a:solidFill>
                  <a:schemeClr val="bg1"/>
                </a:solidFill>
              </a:rPr>
              <a:t>KẾT LUẬN</a:t>
            </a:r>
            <a:endParaRPr lang="en-US" sz="3400" dirty="0">
              <a:solidFill>
                <a:schemeClr val="bg1"/>
              </a:solidFill>
            </a:endParaRPr>
          </a:p>
        </p:txBody>
      </p:sp>
      <p:sp>
        <p:nvSpPr>
          <p:cNvPr id="2" name="Content Placeholder 1"/>
          <p:cNvSpPr>
            <a:spLocks noGrp="1"/>
          </p:cNvSpPr>
          <p:nvPr>
            <p:ph idx="1"/>
          </p:nvPr>
        </p:nvSpPr>
        <p:spPr>
          <a:xfrm>
            <a:off x="880402" y="1273210"/>
            <a:ext cx="10515600" cy="5423011"/>
          </a:xfrm>
        </p:spPr>
        <p:txBody>
          <a:bodyPr>
            <a:normAutofit lnSpcReduction="10000"/>
          </a:bodyPr>
          <a:lstStyle/>
          <a:p>
            <a:pPr marL="0" indent="0" algn="just">
              <a:lnSpc>
                <a:spcPct val="120000"/>
              </a:lnSpc>
              <a:buNone/>
            </a:pPr>
            <a:r>
              <a:rPr lang="en-US" sz="3300" i="1" dirty="0" err="1" smtClean="0">
                <a:solidFill>
                  <a:srgbClr val="0070C0"/>
                </a:solidFill>
              </a:rPr>
              <a:t>Trên</a:t>
            </a:r>
            <a:r>
              <a:rPr lang="en-US" sz="3300" i="1" dirty="0" smtClean="0">
                <a:solidFill>
                  <a:srgbClr val="0070C0"/>
                </a:solidFill>
              </a:rPr>
              <a:t> </a:t>
            </a:r>
            <a:r>
              <a:rPr lang="en-US" sz="3300" i="1" dirty="0" err="1">
                <a:solidFill>
                  <a:srgbClr val="0070C0"/>
                </a:solidFill>
              </a:rPr>
              <a:t>cơ</a:t>
            </a:r>
            <a:r>
              <a:rPr lang="en-US" sz="3300" i="1" dirty="0">
                <a:solidFill>
                  <a:srgbClr val="0070C0"/>
                </a:solidFill>
              </a:rPr>
              <a:t> </a:t>
            </a:r>
            <a:r>
              <a:rPr lang="en-US" sz="3300" i="1" dirty="0" err="1">
                <a:solidFill>
                  <a:srgbClr val="0070C0"/>
                </a:solidFill>
              </a:rPr>
              <a:t>sở</a:t>
            </a:r>
            <a:r>
              <a:rPr lang="en-US" sz="3300" i="1" dirty="0">
                <a:solidFill>
                  <a:srgbClr val="0070C0"/>
                </a:solidFill>
              </a:rPr>
              <a:t> </a:t>
            </a:r>
            <a:r>
              <a:rPr lang="en-US" sz="3300" i="1" dirty="0" err="1">
                <a:solidFill>
                  <a:srgbClr val="0070C0"/>
                </a:solidFill>
              </a:rPr>
              <a:t>phân</a:t>
            </a:r>
            <a:r>
              <a:rPr lang="en-US" sz="3300" i="1" dirty="0">
                <a:solidFill>
                  <a:srgbClr val="0070C0"/>
                </a:solidFill>
              </a:rPr>
              <a:t> </a:t>
            </a:r>
            <a:r>
              <a:rPr lang="en-US" sz="3300" i="1" dirty="0" err="1">
                <a:solidFill>
                  <a:srgbClr val="0070C0"/>
                </a:solidFill>
              </a:rPr>
              <a:t>tích</a:t>
            </a:r>
            <a:r>
              <a:rPr lang="en-US" sz="3300" i="1" dirty="0">
                <a:solidFill>
                  <a:srgbClr val="0070C0"/>
                </a:solidFill>
              </a:rPr>
              <a:t> </a:t>
            </a:r>
            <a:r>
              <a:rPr lang="en-US" sz="3300" i="1" dirty="0" err="1">
                <a:solidFill>
                  <a:srgbClr val="0070C0"/>
                </a:solidFill>
              </a:rPr>
              <a:t>thực</a:t>
            </a:r>
            <a:r>
              <a:rPr lang="en-US" sz="3300" i="1" dirty="0">
                <a:solidFill>
                  <a:srgbClr val="0070C0"/>
                </a:solidFill>
              </a:rPr>
              <a:t> </a:t>
            </a:r>
            <a:r>
              <a:rPr lang="en-US" sz="3300" i="1" dirty="0" err="1">
                <a:solidFill>
                  <a:srgbClr val="0070C0"/>
                </a:solidFill>
              </a:rPr>
              <a:t>trạng</a:t>
            </a:r>
            <a:r>
              <a:rPr lang="en-US" sz="3300" i="1" dirty="0">
                <a:solidFill>
                  <a:srgbClr val="0070C0"/>
                </a:solidFill>
              </a:rPr>
              <a:t> </a:t>
            </a:r>
            <a:r>
              <a:rPr lang="en-US" sz="3300" i="1" dirty="0" err="1">
                <a:solidFill>
                  <a:srgbClr val="0070C0"/>
                </a:solidFill>
              </a:rPr>
              <a:t>tiềm</a:t>
            </a:r>
            <a:r>
              <a:rPr lang="en-US" sz="3300" i="1" dirty="0">
                <a:solidFill>
                  <a:srgbClr val="0070C0"/>
                </a:solidFill>
              </a:rPr>
              <a:t> </a:t>
            </a:r>
            <a:r>
              <a:rPr lang="en-US" sz="3300" i="1" dirty="0" err="1">
                <a:solidFill>
                  <a:srgbClr val="0070C0"/>
                </a:solidFill>
              </a:rPr>
              <a:t>năng</a:t>
            </a:r>
            <a:r>
              <a:rPr lang="en-US" sz="3300" i="1" dirty="0">
                <a:solidFill>
                  <a:srgbClr val="0070C0"/>
                </a:solidFill>
              </a:rPr>
              <a:t> du </a:t>
            </a:r>
            <a:r>
              <a:rPr lang="en-US" sz="3300" i="1" dirty="0" err="1">
                <a:solidFill>
                  <a:srgbClr val="0070C0"/>
                </a:solidFill>
              </a:rPr>
              <a:t>lịch</a:t>
            </a:r>
            <a:r>
              <a:rPr lang="en-US" sz="3300" i="1" dirty="0">
                <a:solidFill>
                  <a:srgbClr val="0070C0"/>
                </a:solidFill>
              </a:rPr>
              <a:t>, </a:t>
            </a:r>
            <a:r>
              <a:rPr lang="en-US" sz="3300" i="1" dirty="0" err="1">
                <a:solidFill>
                  <a:srgbClr val="0070C0"/>
                </a:solidFill>
              </a:rPr>
              <a:t>thực</a:t>
            </a:r>
            <a:r>
              <a:rPr lang="en-US" sz="3300" i="1" dirty="0">
                <a:solidFill>
                  <a:srgbClr val="0070C0"/>
                </a:solidFill>
              </a:rPr>
              <a:t> </a:t>
            </a:r>
            <a:r>
              <a:rPr lang="en-US" sz="3300" i="1" dirty="0" err="1">
                <a:solidFill>
                  <a:srgbClr val="0070C0"/>
                </a:solidFill>
              </a:rPr>
              <a:t>trạng</a:t>
            </a:r>
            <a:r>
              <a:rPr lang="en-US" sz="3300" i="1" dirty="0">
                <a:solidFill>
                  <a:srgbClr val="0070C0"/>
                </a:solidFill>
              </a:rPr>
              <a:t> marketing </a:t>
            </a:r>
            <a:r>
              <a:rPr lang="en-US" sz="3300" i="1" dirty="0" err="1">
                <a:solidFill>
                  <a:srgbClr val="0070C0"/>
                </a:solidFill>
              </a:rPr>
              <a:t>địa</a:t>
            </a:r>
            <a:r>
              <a:rPr lang="en-US" sz="3300" i="1" dirty="0">
                <a:solidFill>
                  <a:srgbClr val="0070C0"/>
                </a:solidFill>
              </a:rPr>
              <a:t> </a:t>
            </a:r>
            <a:r>
              <a:rPr lang="en-US" sz="3300" i="1" dirty="0" err="1">
                <a:solidFill>
                  <a:srgbClr val="0070C0"/>
                </a:solidFill>
              </a:rPr>
              <a:t>phương</a:t>
            </a:r>
            <a:r>
              <a:rPr lang="en-US" sz="3300" i="1" dirty="0">
                <a:solidFill>
                  <a:srgbClr val="0070C0"/>
                </a:solidFill>
              </a:rPr>
              <a:t> </a:t>
            </a:r>
            <a:r>
              <a:rPr lang="en-US" sz="3300" i="1" dirty="0" err="1">
                <a:solidFill>
                  <a:srgbClr val="0070C0"/>
                </a:solidFill>
              </a:rPr>
              <a:t>trong</a:t>
            </a:r>
            <a:r>
              <a:rPr lang="en-US" sz="3300" i="1" dirty="0">
                <a:solidFill>
                  <a:srgbClr val="0070C0"/>
                </a:solidFill>
              </a:rPr>
              <a:t> </a:t>
            </a:r>
            <a:r>
              <a:rPr lang="en-US" sz="3300" i="1" dirty="0" err="1">
                <a:solidFill>
                  <a:srgbClr val="0070C0"/>
                </a:solidFill>
              </a:rPr>
              <a:t>thu</a:t>
            </a:r>
            <a:r>
              <a:rPr lang="en-US" sz="3300" i="1" dirty="0">
                <a:solidFill>
                  <a:srgbClr val="0070C0"/>
                </a:solidFill>
              </a:rPr>
              <a:t> </a:t>
            </a:r>
            <a:r>
              <a:rPr lang="en-US" sz="3300" i="1" dirty="0" err="1">
                <a:solidFill>
                  <a:srgbClr val="0070C0"/>
                </a:solidFill>
              </a:rPr>
              <a:t>hút</a:t>
            </a:r>
            <a:r>
              <a:rPr lang="en-US" sz="3300" i="1" dirty="0">
                <a:solidFill>
                  <a:srgbClr val="0070C0"/>
                </a:solidFill>
              </a:rPr>
              <a:t> </a:t>
            </a:r>
            <a:r>
              <a:rPr lang="en-US" sz="3300" i="1" dirty="0" err="1">
                <a:solidFill>
                  <a:srgbClr val="0070C0"/>
                </a:solidFill>
              </a:rPr>
              <a:t>và</a:t>
            </a:r>
            <a:r>
              <a:rPr lang="en-US" sz="3300" i="1" dirty="0">
                <a:solidFill>
                  <a:srgbClr val="0070C0"/>
                </a:solidFill>
              </a:rPr>
              <a:t> </a:t>
            </a:r>
            <a:r>
              <a:rPr lang="en-US" sz="3300" i="1" dirty="0" err="1">
                <a:solidFill>
                  <a:srgbClr val="0070C0"/>
                </a:solidFill>
              </a:rPr>
              <a:t>phát</a:t>
            </a:r>
            <a:r>
              <a:rPr lang="en-US" sz="3300" i="1" dirty="0">
                <a:solidFill>
                  <a:srgbClr val="0070C0"/>
                </a:solidFill>
              </a:rPr>
              <a:t> </a:t>
            </a:r>
            <a:r>
              <a:rPr lang="en-US" sz="3300" i="1" dirty="0" err="1">
                <a:solidFill>
                  <a:srgbClr val="0070C0"/>
                </a:solidFill>
              </a:rPr>
              <a:t>triển</a:t>
            </a:r>
            <a:r>
              <a:rPr lang="en-US" sz="3300" i="1" dirty="0">
                <a:solidFill>
                  <a:srgbClr val="0070C0"/>
                </a:solidFill>
              </a:rPr>
              <a:t> du </a:t>
            </a:r>
            <a:r>
              <a:rPr lang="en-US" sz="3300" i="1" dirty="0" err="1">
                <a:solidFill>
                  <a:srgbClr val="0070C0"/>
                </a:solidFill>
              </a:rPr>
              <a:t>lịch</a:t>
            </a:r>
            <a:r>
              <a:rPr lang="en-US" sz="3300" i="1" dirty="0">
                <a:solidFill>
                  <a:srgbClr val="0070C0"/>
                </a:solidFill>
              </a:rPr>
              <a:t> </a:t>
            </a:r>
            <a:r>
              <a:rPr lang="en-US" sz="3300" i="1" dirty="0" err="1">
                <a:solidFill>
                  <a:srgbClr val="0070C0"/>
                </a:solidFill>
              </a:rPr>
              <a:t>tỉnh</a:t>
            </a:r>
            <a:r>
              <a:rPr lang="en-US" sz="3300" i="1" dirty="0">
                <a:solidFill>
                  <a:srgbClr val="0070C0"/>
                </a:solidFill>
              </a:rPr>
              <a:t> </a:t>
            </a:r>
            <a:r>
              <a:rPr lang="en-US" sz="3300" i="1" dirty="0" err="1">
                <a:solidFill>
                  <a:srgbClr val="0070C0"/>
                </a:solidFill>
              </a:rPr>
              <a:t>Đăk</a:t>
            </a:r>
            <a:r>
              <a:rPr lang="en-US" sz="3300" i="1" dirty="0">
                <a:solidFill>
                  <a:srgbClr val="0070C0"/>
                </a:solidFill>
              </a:rPr>
              <a:t> </a:t>
            </a:r>
            <a:r>
              <a:rPr lang="en-US" sz="3300" i="1" dirty="0" err="1">
                <a:solidFill>
                  <a:srgbClr val="0070C0"/>
                </a:solidFill>
              </a:rPr>
              <a:t>nông</a:t>
            </a:r>
            <a:r>
              <a:rPr lang="en-US" sz="3300" i="1" dirty="0">
                <a:solidFill>
                  <a:srgbClr val="0070C0"/>
                </a:solidFill>
              </a:rPr>
              <a:t>, </a:t>
            </a:r>
            <a:r>
              <a:rPr lang="en-US" sz="3300" i="1" dirty="0" err="1">
                <a:solidFill>
                  <a:srgbClr val="0070C0"/>
                </a:solidFill>
              </a:rPr>
              <a:t>nghiên</a:t>
            </a:r>
            <a:r>
              <a:rPr lang="en-US" sz="3300" i="1" dirty="0">
                <a:solidFill>
                  <a:srgbClr val="0070C0"/>
                </a:solidFill>
              </a:rPr>
              <a:t> </a:t>
            </a:r>
            <a:r>
              <a:rPr lang="en-US" sz="3300" i="1" dirty="0" err="1">
                <a:solidFill>
                  <a:srgbClr val="0070C0"/>
                </a:solidFill>
              </a:rPr>
              <a:t>cứu</a:t>
            </a:r>
            <a:r>
              <a:rPr lang="en-US" sz="3300" i="1" dirty="0">
                <a:solidFill>
                  <a:srgbClr val="0070C0"/>
                </a:solidFill>
              </a:rPr>
              <a:t> </a:t>
            </a:r>
            <a:r>
              <a:rPr lang="en-US" sz="3300" i="1" dirty="0" err="1">
                <a:solidFill>
                  <a:srgbClr val="0070C0"/>
                </a:solidFill>
              </a:rPr>
              <a:t>này</a:t>
            </a:r>
            <a:r>
              <a:rPr lang="en-US" sz="3300" i="1" dirty="0">
                <a:solidFill>
                  <a:srgbClr val="0070C0"/>
                </a:solidFill>
              </a:rPr>
              <a:t> </a:t>
            </a:r>
            <a:r>
              <a:rPr lang="en-US" sz="3300" i="1" dirty="0" err="1">
                <a:solidFill>
                  <a:srgbClr val="0070C0"/>
                </a:solidFill>
              </a:rPr>
              <a:t>đã</a:t>
            </a:r>
            <a:r>
              <a:rPr lang="en-US" sz="3300" i="1" dirty="0">
                <a:solidFill>
                  <a:srgbClr val="0070C0"/>
                </a:solidFill>
              </a:rPr>
              <a:t> </a:t>
            </a:r>
            <a:r>
              <a:rPr lang="en-US" sz="3300" i="1" dirty="0" err="1">
                <a:solidFill>
                  <a:srgbClr val="0070C0"/>
                </a:solidFill>
              </a:rPr>
              <a:t>gợi</a:t>
            </a:r>
            <a:r>
              <a:rPr lang="en-US" sz="3300" i="1" dirty="0">
                <a:solidFill>
                  <a:srgbClr val="0070C0"/>
                </a:solidFill>
              </a:rPr>
              <a:t> ý </a:t>
            </a:r>
            <a:r>
              <a:rPr lang="en-US" sz="3300" i="1" dirty="0" err="1">
                <a:solidFill>
                  <a:srgbClr val="0070C0"/>
                </a:solidFill>
              </a:rPr>
              <a:t>một</a:t>
            </a:r>
            <a:r>
              <a:rPr lang="en-US" sz="3300" i="1" dirty="0">
                <a:solidFill>
                  <a:srgbClr val="0070C0"/>
                </a:solidFill>
              </a:rPr>
              <a:t> </a:t>
            </a:r>
            <a:r>
              <a:rPr lang="en-US" sz="3300" i="1" dirty="0" err="1">
                <a:solidFill>
                  <a:srgbClr val="0070C0"/>
                </a:solidFill>
              </a:rPr>
              <a:t>số</a:t>
            </a:r>
            <a:r>
              <a:rPr lang="en-US" sz="3300" i="1" dirty="0">
                <a:solidFill>
                  <a:srgbClr val="0070C0"/>
                </a:solidFill>
              </a:rPr>
              <a:t> </a:t>
            </a:r>
            <a:r>
              <a:rPr lang="en-US" sz="3300" i="1" dirty="0" err="1">
                <a:solidFill>
                  <a:srgbClr val="0070C0"/>
                </a:solidFill>
              </a:rPr>
              <a:t>giải</a:t>
            </a:r>
            <a:r>
              <a:rPr lang="en-US" sz="3300" i="1" dirty="0">
                <a:solidFill>
                  <a:srgbClr val="0070C0"/>
                </a:solidFill>
              </a:rPr>
              <a:t> </a:t>
            </a:r>
            <a:r>
              <a:rPr lang="en-US" sz="3300" i="1" dirty="0" err="1">
                <a:solidFill>
                  <a:srgbClr val="0070C0"/>
                </a:solidFill>
              </a:rPr>
              <a:t>pháp</a:t>
            </a:r>
            <a:r>
              <a:rPr lang="en-US" sz="3300" i="1" dirty="0">
                <a:solidFill>
                  <a:srgbClr val="0070C0"/>
                </a:solidFill>
              </a:rPr>
              <a:t> </a:t>
            </a:r>
            <a:r>
              <a:rPr lang="en-US" sz="3300" i="1" dirty="0" err="1">
                <a:solidFill>
                  <a:srgbClr val="0070C0"/>
                </a:solidFill>
              </a:rPr>
              <a:t>về</a:t>
            </a:r>
            <a:r>
              <a:rPr lang="en-US" sz="3300" i="1" dirty="0">
                <a:solidFill>
                  <a:srgbClr val="0070C0"/>
                </a:solidFill>
              </a:rPr>
              <a:t> marketing </a:t>
            </a:r>
            <a:r>
              <a:rPr lang="en-US" sz="3300" i="1" dirty="0" err="1">
                <a:solidFill>
                  <a:srgbClr val="0070C0"/>
                </a:solidFill>
              </a:rPr>
              <a:t>địa</a:t>
            </a:r>
            <a:r>
              <a:rPr lang="en-US" sz="3300" i="1" dirty="0">
                <a:solidFill>
                  <a:srgbClr val="0070C0"/>
                </a:solidFill>
              </a:rPr>
              <a:t> </a:t>
            </a:r>
            <a:r>
              <a:rPr lang="en-US" sz="3300" i="1" dirty="0" err="1">
                <a:solidFill>
                  <a:srgbClr val="0070C0"/>
                </a:solidFill>
              </a:rPr>
              <a:t>phương</a:t>
            </a:r>
            <a:r>
              <a:rPr lang="en-US" sz="3300" i="1" dirty="0">
                <a:solidFill>
                  <a:srgbClr val="0070C0"/>
                </a:solidFill>
              </a:rPr>
              <a:t> </a:t>
            </a:r>
            <a:r>
              <a:rPr lang="en-US" sz="3300" i="1" dirty="0" err="1">
                <a:solidFill>
                  <a:srgbClr val="0070C0"/>
                </a:solidFill>
              </a:rPr>
              <a:t>nhằm</a:t>
            </a:r>
            <a:r>
              <a:rPr lang="en-US" sz="3300" i="1" dirty="0">
                <a:solidFill>
                  <a:srgbClr val="0070C0"/>
                </a:solidFill>
              </a:rPr>
              <a:t> </a:t>
            </a:r>
            <a:r>
              <a:rPr lang="en-US" sz="3300" i="1" dirty="0" err="1">
                <a:solidFill>
                  <a:srgbClr val="0070C0"/>
                </a:solidFill>
              </a:rPr>
              <a:t>giúp</a:t>
            </a:r>
            <a:r>
              <a:rPr lang="en-US" sz="3300" i="1" dirty="0">
                <a:solidFill>
                  <a:srgbClr val="0070C0"/>
                </a:solidFill>
              </a:rPr>
              <a:t> </a:t>
            </a:r>
            <a:r>
              <a:rPr lang="en-US" sz="3300" i="1" dirty="0" err="1">
                <a:solidFill>
                  <a:srgbClr val="0070C0"/>
                </a:solidFill>
              </a:rPr>
              <a:t>tỉnh</a:t>
            </a:r>
            <a:r>
              <a:rPr lang="en-US" sz="3300" i="1" dirty="0">
                <a:solidFill>
                  <a:srgbClr val="0070C0"/>
                </a:solidFill>
              </a:rPr>
              <a:t> </a:t>
            </a:r>
            <a:r>
              <a:rPr lang="en-US" sz="3300" i="1" dirty="0" err="1">
                <a:solidFill>
                  <a:srgbClr val="0070C0"/>
                </a:solidFill>
              </a:rPr>
              <a:t>Đăk</a:t>
            </a:r>
            <a:r>
              <a:rPr lang="en-US" sz="3300" i="1" dirty="0">
                <a:solidFill>
                  <a:srgbClr val="0070C0"/>
                </a:solidFill>
              </a:rPr>
              <a:t> </a:t>
            </a:r>
            <a:r>
              <a:rPr lang="en-US" sz="3300" i="1" dirty="0" err="1">
                <a:solidFill>
                  <a:srgbClr val="0070C0"/>
                </a:solidFill>
              </a:rPr>
              <a:t>Nông</a:t>
            </a:r>
            <a:r>
              <a:rPr lang="en-US" sz="3300" i="1" dirty="0">
                <a:solidFill>
                  <a:srgbClr val="0070C0"/>
                </a:solidFill>
              </a:rPr>
              <a:t> </a:t>
            </a:r>
            <a:r>
              <a:rPr lang="en-US" sz="3300" i="1" dirty="0" err="1">
                <a:solidFill>
                  <a:srgbClr val="0070C0"/>
                </a:solidFill>
              </a:rPr>
              <a:t>có</a:t>
            </a:r>
            <a:r>
              <a:rPr lang="en-US" sz="3300" i="1" dirty="0">
                <a:solidFill>
                  <a:srgbClr val="0070C0"/>
                </a:solidFill>
              </a:rPr>
              <a:t> </a:t>
            </a:r>
            <a:r>
              <a:rPr lang="en-US" sz="3300" i="1" dirty="0" err="1">
                <a:solidFill>
                  <a:srgbClr val="0070C0"/>
                </a:solidFill>
              </a:rPr>
              <a:t>thể</a:t>
            </a:r>
            <a:r>
              <a:rPr lang="en-US" sz="3300" i="1" dirty="0">
                <a:solidFill>
                  <a:srgbClr val="0070C0"/>
                </a:solidFill>
              </a:rPr>
              <a:t> </a:t>
            </a:r>
            <a:r>
              <a:rPr lang="en-US" sz="3300" i="1" dirty="0" err="1">
                <a:solidFill>
                  <a:srgbClr val="0070C0"/>
                </a:solidFill>
              </a:rPr>
              <a:t>đánh</a:t>
            </a:r>
            <a:r>
              <a:rPr lang="en-US" sz="3300" i="1" dirty="0">
                <a:solidFill>
                  <a:srgbClr val="0070C0"/>
                </a:solidFill>
              </a:rPr>
              <a:t> </a:t>
            </a:r>
            <a:r>
              <a:rPr lang="en-US" sz="3300" i="1" dirty="0" err="1">
                <a:solidFill>
                  <a:srgbClr val="0070C0"/>
                </a:solidFill>
              </a:rPr>
              <a:t>thức</a:t>
            </a:r>
            <a:r>
              <a:rPr lang="en-US" sz="3300" i="1" dirty="0">
                <a:solidFill>
                  <a:srgbClr val="0070C0"/>
                </a:solidFill>
              </a:rPr>
              <a:t> </a:t>
            </a:r>
            <a:r>
              <a:rPr lang="en-US" sz="3300" i="1" dirty="0" err="1">
                <a:solidFill>
                  <a:srgbClr val="0070C0"/>
                </a:solidFill>
              </a:rPr>
              <a:t>và</a:t>
            </a:r>
            <a:r>
              <a:rPr lang="en-US" sz="3300" i="1" dirty="0">
                <a:solidFill>
                  <a:srgbClr val="0070C0"/>
                </a:solidFill>
              </a:rPr>
              <a:t> </a:t>
            </a:r>
            <a:r>
              <a:rPr lang="en-US" sz="3300" i="1" dirty="0" err="1">
                <a:solidFill>
                  <a:srgbClr val="0070C0"/>
                </a:solidFill>
              </a:rPr>
              <a:t>khai</a:t>
            </a:r>
            <a:r>
              <a:rPr lang="en-US" sz="3300" i="1" dirty="0">
                <a:solidFill>
                  <a:srgbClr val="0070C0"/>
                </a:solidFill>
              </a:rPr>
              <a:t> </a:t>
            </a:r>
            <a:r>
              <a:rPr lang="en-US" sz="3300" i="1" dirty="0" err="1">
                <a:solidFill>
                  <a:srgbClr val="0070C0"/>
                </a:solidFill>
              </a:rPr>
              <a:t>thác</a:t>
            </a:r>
            <a:r>
              <a:rPr lang="en-US" sz="3300" i="1" dirty="0">
                <a:solidFill>
                  <a:srgbClr val="0070C0"/>
                </a:solidFill>
              </a:rPr>
              <a:t> </a:t>
            </a:r>
            <a:r>
              <a:rPr lang="en-US" sz="3300" i="1" dirty="0" err="1">
                <a:solidFill>
                  <a:srgbClr val="0070C0"/>
                </a:solidFill>
              </a:rPr>
              <a:t>có</a:t>
            </a:r>
            <a:r>
              <a:rPr lang="en-US" sz="3300" i="1" dirty="0">
                <a:solidFill>
                  <a:srgbClr val="0070C0"/>
                </a:solidFill>
              </a:rPr>
              <a:t> </a:t>
            </a:r>
            <a:r>
              <a:rPr lang="en-US" sz="3300" i="1" dirty="0" err="1">
                <a:solidFill>
                  <a:srgbClr val="0070C0"/>
                </a:solidFill>
              </a:rPr>
              <a:t>hiệu</a:t>
            </a:r>
            <a:r>
              <a:rPr lang="en-US" sz="3300" i="1" dirty="0">
                <a:solidFill>
                  <a:srgbClr val="0070C0"/>
                </a:solidFill>
              </a:rPr>
              <a:t> </a:t>
            </a:r>
            <a:r>
              <a:rPr lang="en-US" sz="3300" i="1" dirty="0" err="1">
                <a:solidFill>
                  <a:srgbClr val="0070C0"/>
                </a:solidFill>
              </a:rPr>
              <a:t>quả</a:t>
            </a:r>
            <a:r>
              <a:rPr lang="en-US" sz="3300" i="1" dirty="0">
                <a:solidFill>
                  <a:srgbClr val="0070C0"/>
                </a:solidFill>
              </a:rPr>
              <a:t> </a:t>
            </a:r>
            <a:r>
              <a:rPr lang="en-US" sz="3300" i="1" dirty="0" err="1">
                <a:solidFill>
                  <a:srgbClr val="0070C0"/>
                </a:solidFill>
              </a:rPr>
              <a:t>các</a:t>
            </a:r>
            <a:r>
              <a:rPr lang="en-US" sz="3300" i="1" dirty="0">
                <a:solidFill>
                  <a:srgbClr val="0070C0"/>
                </a:solidFill>
              </a:rPr>
              <a:t> </a:t>
            </a:r>
            <a:r>
              <a:rPr lang="en-US" sz="3300" i="1" dirty="0" err="1">
                <a:solidFill>
                  <a:srgbClr val="0070C0"/>
                </a:solidFill>
              </a:rPr>
              <a:t>tiềm</a:t>
            </a:r>
            <a:r>
              <a:rPr lang="en-US" sz="3300" i="1" dirty="0">
                <a:solidFill>
                  <a:srgbClr val="0070C0"/>
                </a:solidFill>
              </a:rPr>
              <a:t> </a:t>
            </a:r>
            <a:r>
              <a:rPr lang="en-US" sz="3300" i="1" dirty="0" err="1">
                <a:solidFill>
                  <a:srgbClr val="0070C0"/>
                </a:solidFill>
              </a:rPr>
              <a:t>năng</a:t>
            </a:r>
            <a:r>
              <a:rPr lang="en-US" sz="3300" i="1" dirty="0">
                <a:solidFill>
                  <a:srgbClr val="0070C0"/>
                </a:solidFill>
              </a:rPr>
              <a:t> du </a:t>
            </a:r>
            <a:r>
              <a:rPr lang="en-US" sz="3300" i="1" dirty="0" err="1">
                <a:solidFill>
                  <a:srgbClr val="0070C0"/>
                </a:solidFill>
              </a:rPr>
              <a:t>lịch</a:t>
            </a:r>
            <a:r>
              <a:rPr lang="en-US" sz="3300" i="1" dirty="0">
                <a:solidFill>
                  <a:srgbClr val="0070C0"/>
                </a:solidFill>
              </a:rPr>
              <a:t> </a:t>
            </a:r>
            <a:r>
              <a:rPr lang="en-US" sz="3300" i="1" dirty="0" err="1">
                <a:solidFill>
                  <a:srgbClr val="0070C0"/>
                </a:solidFill>
              </a:rPr>
              <a:t>của</a:t>
            </a:r>
            <a:r>
              <a:rPr lang="en-US" sz="3300" i="1" dirty="0">
                <a:solidFill>
                  <a:srgbClr val="0070C0"/>
                </a:solidFill>
              </a:rPr>
              <a:t> </a:t>
            </a:r>
            <a:r>
              <a:rPr lang="en-US" sz="3300" i="1" dirty="0" err="1">
                <a:solidFill>
                  <a:srgbClr val="0070C0"/>
                </a:solidFill>
              </a:rPr>
              <a:t>tỉnh</a:t>
            </a:r>
            <a:r>
              <a:rPr lang="en-US" sz="3300" i="1" dirty="0">
                <a:solidFill>
                  <a:srgbClr val="0070C0"/>
                </a:solidFill>
              </a:rPr>
              <a:t> </a:t>
            </a:r>
            <a:r>
              <a:rPr lang="en-US" sz="3300" i="1" dirty="0" err="1">
                <a:solidFill>
                  <a:srgbClr val="0070C0"/>
                </a:solidFill>
              </a:rPr>
              <a:t>và</a:t>
            </a:r>
            <a:r>
              <a:rPr lang="en-US" sz="3300" i="1" dirty="0">
                <a:solidFill>
                  <a:srgbClr val="0070C0"/>
                </a:solidFill>
              </a:rPr>
              <a:t> </a:t>
            </a:r>
            <a:r>
              <a:rPr lang="en-US" sz="3300" i="1" dirty="0" err="1">
                <a:solidFill>
                  <a:srgbClr val="0070C0"/>
                </a:solidFill>
              </a:rPr>
              <a:t>góp</a:t>
            </a:r>
            <a:r>
              <a:rPr lang="en-US" sz="3300" i="1" dirty="0">
                <a:solidFill>
                  <a:srgbClr val="0070C0"/>
                </a:solidFill>
              </a:rPr>
              <a:t> </a:t>
            </a:r>
            <a:r>
              <a:rPr lang="en-US" sz="3300" i="1" dirty="0" err="1">
                <a:solidFill>
                  <a:srgbClr val="0070C0"/>
                </a:solidFill>
              </a:rPr>
              <a:t>phần</a:t>
            </a:r>
            <a:r>
              <a:rPr lang="en-US" sz="3300" i="1" dirty="0">
                <a:solidFill>
                  <a:srgbClr val="0070C0"/>
                </a:solidFill>
              </a:rPr>
              <a:t> </a:t>
            </a:r>
            <a:r>
              <a:rPr lang="en-US" sz="3300" i="1" dirty="0" err="1">
                <a:solidFill>
                  <a:srgbClr val="0070C0"/>
                </a:solidFill>
              </a:rPr>
              <a:t>xây</a:t>
            </a:r>
            <a:r>
              <a:rPr lang="en-US" sz="3300" i="1" dirty="0">
                <a:solidFill>
                  <a:srgbClr val="0070C0"/>
                </a:solidFill>
              </a:rPr>
              <a:t> </a:t>
            </a:r>
            <a:r>
              <a:rPr lang="en-US" sz="3300" i="1" dirty="0" err="1">
                <a:solidFill>
                  <a:srgbClr val="0070C0"/>
                </a:solidFill>
              </a:rPr>
              <a:t>dựng</a:t>
            </a:r>
            <a:r>
              <a:rPr lang="en-US" sz="3300" i="1" dirty="0">
                <a:solidFill>
                  <a:srgbClr val="0070C0"/>
                </a:solidFill>
              </a:rPr>
              <a:t> </a:t>
            </a:r>
            <a:r>
              <a:rPr lang="en-US" sz="3300" i="1" dirty="0" err="1">
                <a:solidFill>
                  <a:srgbClr val="0070C0"/>
                </a:solidFill>
              </a:rPr>
              <a:t>ngành</a:t>
            </a:r>
            <a:r>
              <a:rPr lang="en-US" sz="3300" i="1" dirty="0">
                <a:solidFill>
                  <a:srgbClr val="0070C0"/>
                </a:solidFill>
              </a:rPr>
              <a:t> Du </a:t>
            </a:r>
            <a:r>
              <a:rPr lang="en-US" sz="3300" i="1" dirty="0" err="1">
                <a:solidFill>
                  <a:srgbClr val="0070C0"/>
                </a:solidFill>
              </a:rPr>
              <a:t>lịch</a:t>
            </a:r>
            <a:r>
              <a:rPr lang="en-US" sz="3300" i="1" dirty="0">
                <a:solidFill>
                  <a:srgbClr val="0070C0"/>
                </a:solidFill>
              </a:rPr>
              <a:t> </a:t>
            </a:r>
            <a:r>
              <a:rPr lang="en-US" sz="3300" i="1" dirty="0" err="1">
                <a:solidFill>
                  <a:srgbClr val="0070C0"/>
                </a:solidFill>
              </a:rPr>
              <a:t>Đắk</a:t>
            </a:r>
            <a:r>
              <a:rPr lang="en-US" sz="3300" i="1" dirty="0">
                <a:solidFill>
                  <a:srgbClr val="0070C0"/>
                </a:solidFill>
              </a:rPr>
              <a:t> </a:t>
            </a:r>
            <a:r>
              <a:rPr lang="en-US" sz="3300" i="1" dirty="0" err="1">
                <a:solidFill>
                  <a:srgbClr val="0070C0"/>
                </a:solidFill>
              </a:rPr>
              <a:t>Nông</a:t>
            </a:r>
            <a:r>
              <a:rPr lang="en-US" sz="3300" i="1" dirty="0">
                <a:solidFill>
                  <a:srgbClr val="0070C0"/>
                </a:solidFill>
              </a:rPr>
              <a:t> </a:t>
            </a:r>
            <a:r>
              <a:rPr lang="en-US" sz="3300" i="1" dirty="0" err="1">
                <a:solidFill>
                  <a:srgbClr val="0070C0"/>
                </a:solidFill>
              </a:rPr>
              <a:t>trở</a:t>
            </a:r>
            <a:r>
              <a:rPr lang="en-US" sz="3300" i="1" dirty="0">
                <a:solidFill>
                  <a:srgbClr val="0070C0"/>
                </a:solidFill>
              </a:rPr>
              <a:t> </a:t>
            </a:r>
            <a:r>
              <a:rPr lang="en-US" sz="3300" i="1" dirty="0" err="1">
                <a:solidFill>
                  <a:srgbClr val="0070C0"/>
                </a:solidFill>
              </a:rPr>
              <a:t>thành</a:t>
            </a:r>
            <a:r>
              <a:rPr lang="en-US" sz="3300" i="1" dirty="0">
                <a:solidFill>
                  <a:srgbClr val="0070C0"/>
                </a:solidFill>
              </a:rPr>
              <a:t> </a:t>
            </a:r>
            <a:r>
              <a:rPr lang="en-US" sz="3300" i="1" dirty="0" err="1">
                <a:solidFill>
                  <a:srgbClr val="0070C0"/>
                </a:solidFill>
              </a:rPr>
              <a:t>ngành</a:t>
            </a:r>
            <a:r>
              <a:rPr lang="en-US" sz="3300" i="1" dirty="0">
                <a:solidFill>
                  <a:srgbClr val="0070C0"/>
                </a:solidFill>
              </a:rPr>
              <a:t> </a:t>
            </a:r>
            <a:r>
              <a:rPr lang="en-US" sz="3300" i="1" dirty="0" err="1">
                <a:solidFill>
                  <a:srgbClr val="0070C0"/>
                </a:solidFill>
              </a:rPr>
              <a:t>kinh</a:t>
            </a:r>
            <a:r>
              <a:rPr lang="en-US" sz="3300" i="1" dirty="0">
                <a:solidFill>
                  <a:srgbClr val="0070C0"/>
                </a:solidFill>
              </a:rPr>
              <a:t> </a:t>
            </a:r>
            <a:r>
              <a:rPr lang="en-US" sz="3300" i="1" dirty="0" err="1">
                <a:solidFill>
                  <a:srgbClr val="0070C0"/>
                </a:solidFill>
              </a:rPr>
              <a:t>tế</a:t>
            </a:r>
            <a:r>
              <a:rPr lang="en-US" sz="3300" i="1" dirty="0">
                <a:solidFill>
                  <a:srgbClr val="0070C0"/>
                </a:solidFill>
              </a:rPr>
              <a:t> </a:t>
            </a:r>
            <a:r>
              <a:rPr lang="en-US" sz="3300" i="1" dirty="0" err="1">
                <a:solidFill>
                  <a:srgbClr val="0070C0"/>
                </a:solidFill>
              </a:rPr>
              <a:t>mũi</a:t>
            </a:r>
            <a:r>
              <a:rPr lang="en-US" sz="3300" i="1" dirty="0">
                <a:solidFill>
                  <a:srgbClr val="0070C0"/>
                </a:solidFill>
              </a:rPr>
              <a:t> </a:t>
            </a:r>
            <a:r>
              <a:rPr lang="en-US" sz="3300" i="1" dirty="0" err="1">
                <a:solidFill>
                  <a:srgbClr val="0070C0"/>
                </a:solidFill>
              </a:rPr>
              <a:t>nhọn</a:t>
            </a:r>
            <a:r>
              <a:rPr lang="en-US" sz="3300" i="1" dirty="0">
                <a:solidFill>
                  <a:srgbClr val="0070C0"/>
                </a:solidFill>
              </a:rPr>
              <a:t> </a:t>
            </a:r>
            <a:r>
              <a:rPr lang="en-US" sz="3300" i="1" dirty="0" err="1">
                <a:solidFill>
                  <a:srgbClr val="0070C0"/>
                </a:solidFill>
              </a:rPr>
              <a:t>của</a:t>
            </a:r>
            <a:r>
              <a:rPr lang="en-US" sz="3300" i="1" dirty="0">
                <a:solidFill>
                  <a:srgbClr val="0070C0"/>
                </a:solidFill>
              </a:rPr>
              <a:t> </a:t>
            </a:r>
            <a:r>
              <a:rPr lang="en-US" sz="3300" i="1" dirty="0" err="1">
                <a:solidFill>
                  <a:srgbClr val="0070C0"/>
                </a:solidFill>
              </a:rPr>
              <a:t>tỉnh</a:t>
            </a:r>
            <a:r>
              <a:rPr lang="en-US" sz="3300" i="1" dirty="0">
                <a:solidFill>
                  <a:srgbClr val="0070C0"/>
                </a:solidFill>
              </a:rPr>
              <a:t> </a:t>
            </a:r>
            <a:r>
              <a:rPr lang="en-US" sz="3300" i="1" dirty="0" err="1">
                <a:solidFill>
                  <a:srgbClr val="0070C0"/>
                </a:solidFill>
              </a:rPr>
              <a:t>như</a:t>
            </a:r>
            <a:r>
              <a:rPr lang="en-US" sz="3300" i="1" dirty="0">
                <a:solidFill>
                  <a:srgbClr val="0070C0"/>
                </a:solidFill>
              </a:rPr>
              <a:t> </a:t>
            </a:r>
            <a:r>
              <a:rPr lang="en-US" sz="3300" i="1" dirty="0" err="1">
                <a:solidFill>
                  <a:srgbClr val="0070C0"/>
                </a:solidFill>
              </a:rPr>
              <a:t>nghị</a:t>
            </a:r>
            <a:r>
              <a:rPr lang="en-US" sz="3300" i="1" dirty="0">
                <a:solidFill>
                  <a:srgbClr val="0070C0"/>
                </a:solidFill>
              </a:rPr>
              <a:t> </a:t>
            </a:r>
            <a:r>
              <a:rPr lang="en-US" sz="3300" i="1" dirty="0" err="1">
                <a:solidFill>
                  <a:srgbClr val="0070C0"/>
                </a:solidFill>
              </a:rPr>
              <a:t>quyết</a:t>
            </a:r>
            <a:r>
              <a:rPr lang="en-US" sz="3300" i="1" dirty="0">
                <a:solidFill>
                  <a:srgbClr val="0070C0"/>
                </a:solidFill>
              </a:rPr>
              <a:t> </a:t>
            </a:r>
            <a:r>
              <a:rPr lang="en-US" sz="3300" i="1" dirty="0" err="1">
                <a:solidFill>
                  <a:srgbClr val="0070C0"/>
                </a:solidFill>
              </a:rPr>
              <a:t>Đai</a:t>
            </a:r>
            <a:r>
              <a:rPr lang="en-US" sz="3300" i="1" dirty="0">
                <a:solidFill>
                  <a:srgbClr val="0070C0"/>
                </a:solidFill>
              </a:rPr>
              <a:t> </a:t>
            </a:r>
            <a:r>
              <a:rPr lang="en-US" sz="3300" i="1" dirty="0" err="1">
                <a:solidFill>
                  <a:srgbClr val="0070C0"/>
                </a:solidFill>
              </a:rPr>
              <a:t>học</a:t>
            </a:r>
            <a:r>
              <a:rPr lang="en-US" sz="3300" i="1" dirty="0">
                <a:solidFill>
                  <a:srgbClr val="0070C0"/>
                </a:solidFill>
              </a:rPr>
              <a:t> </a:t>
            </a:r>
            <a:r>
              <a:rPr lang="en-US" sz="3300" i="1" dirty="0" err="1">
                <a:solidFill>
                  <a:srgbClr val="0070C0"/>
                </a:solidFill>
              </a:rPr>
              <a:t>Đảng</a:t>
            </a:r>
            <a:r>
              <a:rPr lang="en-US" sz="3300" i="1" dirty="0">
                <a:solidFill>
                  <a:srgbClr val="0070C0"/>
                </a:solidFill>
              </a:rPr>
              <a:t> </a:t>
            </a:r>
            <a:r>
              <a:rPr lang="en-US" sz="3300" i="1" dirty="0" err="1">
                <a:solidFill>
                  <a:srgbClr val="0070C0"/>
                </a:solidFill>
              </a:rPr>
              <a:t>bộ</a:t>
            </a:r>
            <a:r>
              <a:rPr lang="en-US" sz="3300" i="1" dirty="0">
                <a:solidFill>
                  <a:srgbClr val="0070C0"/>
                </a:solidFill>
              </a:rPr>
              <a:t> </a:t>
            </a:r>
            <a:r>
              <a:rPr lang="en-US" sz="3300" i="1" dirty="0" err="1">
                <a:solidFill>
                  <a:srgbClr val="0070C0"/>
                </a:solidFill>
              </a:rPr>
              <a:t>tỉnh</a:t>
            </a:r>
            <a:r>
              <a:rPr lang="en-US" sz="3300" i="1" dirty="0">
                <a:solidFill>
                  <a:srgbClr val="0070C0"/>
                </a:solidFill>
              </a:rPr>
              <a:t> </a:t>
            </a:r>
            <a:r>
              <a:rPr lang="en-US" sz="3300" i="1" dirty="0" err="1">
                <a:solidFill>
                  <a:srgbClr val="0070C0"/>
                </a:solidFill>
              </a:rPr>
              <a:t>đã</a:t>
            </a:r>
            <a:r>
              <a:rPr lang="en-US" sz="3300" i="1" dirty="0">
                <a:solidFill>
                  <a:srgbClr val="0070C0"/>
                </a:solidFill>
              </a:rPr>
              <a:t> </a:t>
            </a:r>
            <a:r>
              <a:rPr lang="en-US" sz="3300" i="1" dirty="0" err="1">
                <a:solidFill>
                  <a:srgbClr val="0070C0"/>
                </a:solidFill>
              </a:rPr>
              <a:t>đề</a:t>
            </a:r>
            <a:r>
              <a:rPr lang="en-US" sz="3300" i="1" dirty="0">
                <a:solidFill>
                  <a:srgbClr val="0070C0"/>
                </a:solidFill>
              </a:rPr>
              <a:t> </a:t>
            </a:r>
            <a:r>
              <a:rPr lang="en-US" sz="3300" i="1" dirty="0" err="1">
                <a:solidFill>
                  <a:srgbClr val="0070C0"/>
                </a:solidFill>
              </a:rPr>
              <a:t>ra.</a:t>
            </a:r>
            <a:r>
              <a:rPr lang="en-US" sz="3300" i="1" dirty="0">
                <a:solidFill>
                  <a:srgbClr val="0070C0"/>
                </a:solidFill>
              </a:rPr>
              <a:t> </a:t>
            </a:r>
            <a:endParaRPr lang="en-US" sz="3300" b="1" i="1" dirty="0">
              <a:solidFill>
                <a:srgbClr val="0070C0"/>
              </a:solidFill>
            </a:endParaRPr>
          </a:p>
          <a:p>
            <a:pPr marL="0" indent="0" algn="just">
              <a:lnSpc>
                <a:spcPct val="120000"/>
              </a:lnSpc>
              <a:buNone/>
            </a:pPr>
            <a:endParaRPr lang="en-US" sz="3400" b="1" i="1" dirty="0" smtClean="0">
              <a:solidFill>
                <a:srgbClr val="0070C0"/>
              </a:solidFill>
            </a:endParaRPr>
          </a:p>
        </p:txBody>
      </p:sp>
    </p:spTree>
    <p:extLst>
      <p:ext uri="{BB962C8B-B14F-4D97-AF65-F5344CB8AC3E}">
        <p14:creationId xmlns:p14="http://schemas.microsoft.com/office/powerpoint/2010/main" val="69086373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00966"/>
          </a:xfrm>
          <a:solidFill>
            <a:srgbClr val="FF0000"/>
          </a:solidFill>
        </p:spPr>
        <p:txBody>
          <a:bodyPr/>
          <a:lstStyle/>
          <a:p>
            <a:r>
              <a:rPr lang="en-US" b="1" dirty="0" smtClean="0">
                <a:solidFill>
                  <a:schemeClr val="bg1"/>
                </a:solidFill>
              </a:rPr>
              <a:t>KẾT THÚC BÁO CÁO</a:t>
            </a:r>
            <a:endParaRPr lang="en-US" b="1" dirty="0">
              <a:solidFill>
                <a:schemeClr val="bg1"/>
              </a:solidFill>
            </a:endParaRPr>
          </a:p>
        </p:txBody>
      </p:sp>
      <p:sp>
        <p:nvSpPr>
          <p:cNvPr id="4" name="Content Placeholder 2"/>
          <p:cNvSpPr>
            <a:spLocks noGrp="1"/>
          </p:cNvSpPr>
          <p:nvPr>
            <p:ph idx="1"/>
          </p:nvPr>
        </p:nvSpPr>
        <p:spPr>
          <a:xfrm>
            <a:off x="837360" y="1291479"/>
            <a:ext cx="10515600" cy="4678669"/>
          </a:xfrm>
          <a:solidFill>
            <a:schemeClr val="accent1"/>
          </a:solidFill>
        </p:spPr>
        <p:txBody>
          <a:bodyPr>
            <a:normAutofit/>
          </a:bodyPr>
          <a:lstStyle/>
          <a:p>
            <a:pPr marL="0" indent="0">
              <a:buNone/>
            </a:pPr>
            <a:endParaRPr lang="en-US" sz="3200" dirty="0">
              <a:solidFill>
                <a:schemeClr val="accent5">
                  <a:lumMod val="75000"/>
                </a:schemeClr>
              </a:solidFill>
            </a:endParaRPr>
          </a:p>
          <a:p>
            <a:pPr marL="0" indent="0">
              <a:buNone/>
            </a:pPr>
            <a:endParaRPr lang="en-US" sz="3200" dirty="0" smtClean="0">
              <a:solidFill>
                <a:schemeClr val="accent5">
                  <a:lumMod val="75000"/>
                </a:schemeClr>
              </a:solidFill>
            </a:endParaRPr>
          </a:p>
          <a:p>
            <a:pPr marL="0" indent="0">
              <a:buNone/>
            </a:pPr>
            <a:endParaRPr lang="en-US" sz="3200" dirty="0">
              <a:solidFill>
                <a:schemeClr val="accent5">
                  <a:lumMod val="75000"/>
                </a:schemeClr>
              </a:solidFill>
            </a:endParaRPr>
          </a:p>
          <a:p>
            <a:pPr marL="0" indent="0" algn="ctr">
              <a:buNone/>
            </a:pPr>
            <a:r>
              <a:rPr lang="en-US" sz="3400" b="1" dirty="0">
                <a:solidFill>
                  <a:schemeClr val="bg1"/>
                </a:solidFill>
              </a:rPr>
              <a:t>TRÂN TRỌNG CÁM ƠN QUÍ VỊ </a:t>
            </a:r>
            <a:endParaRPr lang="en-US" sz="3400" b="1" dirty="0" smtClean="0">
              <a:solidFill>
                <a:schemeClr val="bg1"/>
              </a:solidFill>
            </a:endParaRPr>
          </a:p>
          <a:p>
            <a:pPr marL="0" indent="0" algn="ctr">
              <a:buNone/>
            </a:pPr>
            <a:r>
              <a:rPr lang="en-US" sz="3400" b="1" dirty="0" smtClean="0">
                <a:solidFill>
                  <a:schemeClr val="bg1"/>
                </a:solidFill>
              </a:rPr>
              <a:t>ĐÃ </a:t>
            </a:r>
            <a:r>
              <a:rPr lang="en-US" sz="3400" b="1" dirty="0">
                <a:solidFill>
                  <a:schemeClr val="bg1"/>
                </a:solidFill>
              </a:rPr>
              <a:t>LẮNG NGHE </a:t>
            </a:r>
            <a:r>
              <a:rPr lang="en-US" sz="3200" b="1" dirty="0">
                <a:solidFill>
                  <a:schemeClr val="bg1"/>
                </a:solidFill>
              </a:rPr>
              <a:t>!</a:t>
            </a:r>
          </a:p>
        </p:txBody>
      </p:sp>
    </p:spTree>
    <p:extLst>
      <p:ext uri="{BB962C8B-B14F-4D97-AF65-F5344CB8AC3E}">
        <p14:creationId xmlns:p14="http://schemas.microsoft.com/office/powerpoint/2010/main" val="14966851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209822"/>
            <a:ext cx="10515600" cy="5345723"/>
          </a:xfrm>
        </p:spPr>
        <p:txBody>
          <a:bodyPr>
            <a:normAutofit lnSpcReduction="10000"/>
          </a:bodyPr>
          <a:lstStyle/>
          <a:p>
            <a:pPr marL="0" indent="0">
              <a:buNone/>
            </a:pPr>
            <a:r>
              <a:rPr lang="en-US" sz="3200" b="1" dirty="0" err="1" smtClean="0">
                <a:solidFill>
                  <a:srgbClr val="0070C0"/>
                </a:solidFill>
              </a:rPr>
              <a:t>Mục</a:t>
            </a:r>
            <a:r>
              <a:rPr lang="en-US" sz="3200" b="1" dirty="0" smtClean="0">
                <a:solidFill>
                  <a:srgbClr val="0070C0"/>
                </a:solidFill>
              </a:rPr>
              <a:t> </a:t>
            </a:r>
            <a:r>
              <a:rPr lang="en-US" sz="3200" b="1" dirty="0" err="1">
                <a:solidFill>
                  <a:srgbClr val="0070C0"/>
                </a:solidFill>
              </a:rPr>
              <a:t>tiêu</a:t>
            </a:r>
            <a:r>
              <a:rPr lang="en-US" sz="3200" b="1" dirty="0">
                <a:solidFill>
                  <a:srgbClr val="0070C0"/>
                </a:solidFill>
              </a:rPr>
              <a:t> </a:t>
            </a:r>
            <a:r>
              <a:rPr lang="en-US" sz="3200" b="1" dirty="0" err="1">
                <a:solidFill>
                  <a:srgbClr val="0070C0"/>
                </a:solidFill>
              </a:rPr>
              <a:t>nghiên</a:t>
            </a:r>
            <a:r>
              <a:rPr lang="en-US" sz="3200" b="1" dirty="0">
                <a:solidFill>
                  <a:srgbClr val="0070C0"/>
                </a:solidFill>
              </a:rPr>
              <a:t> </a:t>
            </a:r>
            <a:r>
              <a:rPr lang="en-US" sz="3200" b="1" dirty="0" err="1">
                <a:solidFill>
                  <a:srgbClr val="0070C0"/>
                </a:solidFill>
              </a:rPr>
              <a:t>cứu</a:t>
            </a:r>
            <a:endParaRPr lang="en-US" sz="3200" dirty="0">
              <a:solidFill>
                <a:srgbClr val="0070C0"/>
              </a:solidFill>
            </a:endParaRPr>
          </a:p>
          <a:p>
            <a:pPr marL="514350" indent="-514350" algn="just">
              <a:buFont typeface="+mj-lt"/>
              <a:buAutoNum type="arabicPeriod"/>
            </a:pPr>
            <a:r>
              <a:rPr lang="en-US" sz="3200" dirty="0" err="1" smtClean="0">
                <a:solidFill>
                  <a:srgbClr val="C00000"/>
                </a:solidFill>
              </a:rPr>
              <a:t>Hệ</a:t>
            </a:r>
            <a:r>
              <a:rPr lang="en-US" sz="3200" dirty="0" smtClean="0">
                <a:solidFill>
                  <a:srgbClr val="C00000"/>
                </a:solidFill>
              </a:rPr>
              <a:t> </a:t>
            </a:r>
            <a:r>
              <a:rPr lang="en-US" sz="3200" dirty="0" err="1">
                <a:solidFill>
                  <a:srgbClr val="C00000"/>
                </a:solidFill>
              </a:rPr>
              <a:t>thống</a:t>
            </a:r>
            <a:r>
              <a:rPr lang="en-US" sz="3200" dirty="0">
                <a:solidFill>
                  <a:srgbClr val="C00000"/>
                </a:solidFill>
              </a:rPr>
              <a:t> </a:t>
            </a:r>
            <a:r>
              <a:rPr lang="en-US" sz="3200" dirty="0" err="1">
                <a:solidFill>
                  <a:srgbClr val="C00000"/>
                </a:solidFill>
              </a:rPr>
              <a:t>hóa</a:t>
            </a:r>
            <a:r>
              <a:rPr lang="en-US" sz="3200" dirty="0">
                <a:solidFill>
                  <a:srgbClr val="C00000"/>
                </a:solidFill>
              </a:rPr>
              <a:t> </a:t>
            </a:r>
            <a:r>
              <a:rPr lang="en-US" sz="3200" dirty="0" err="1">
                <a:solidFill>
                  <a:srgbClr val="C00000"/>
                </a:solidFill>
              </a:rPr>
              <a:t>những</a:t>
            </a:r>
            <a:r>
              <a:rPr lang="en-US" sz="3200" dirty="0">
                <a:solidFill>
                  <a:srgbClr val="C00000"/>
                </a:solidFill>
              </a:rPr>
              <a:t> </a:t>
            </a:r>
            <a:r>
              <a:rPr lang="en-US" sz="3200" dirty="0" err="1">
                <a:solidFill>
                  <a:srgbClr val="C00000"/>
                </a:solidFill>
              </a:rPr>
              <a:t>lý</a:t>
            </a:r>
            <a:r>
              <a:rPr lang="en-US" sz="3200" dirty="0">
                <a:solidFill>
                  <a:srgbClr val="C00000"/>
                </a:solidFill>
              </a:rPr>
              <a:t> </a:t>
            </a:r>
            <a:r>
              <a:rPr lang="en-US" sz="3200" dirty="0" err="1">
                <a:solidFill>
                  <a:srgbClr val="C00000"/>
                </a:solidFill>
              </a:rPr>
              <a:t>luận</a:t>
            </a:r>
            <a:r>
              <a:rPr lang="en-US" sz="3200" dirty="0">
                <a:solidFill>
                  <a:srgbClr val="C00000"/>
                </a:solidFill>
              </a:rPr>
              <a:t> </a:t>
            </a:r>
            <a:r>
              <a:rPr lang="en-US" sz="3200" dirty="0" err="1">
                <a:solidFill>
                  <a:srgbClr val="C00000"/>
                </a:solidFill>
              </a:rPr>
              <a:t>cơ</a:t>
            </a:r>
            <a:r>
              <a:rPr lang="en-US" sz="3200" dirty="0">
                <a:solidFill>
                  <a:srgbClr val="C00000"/>
                </a:solidFill>
              </a:rPr>
              <a:t> </a:t>
            </a:r>
            <a:r>
              <a:rPr lang="en-US" sz="3200" dirty="0" err="1">
                <a:solidFill>
                  <a:srgbClr val="C00000"/>
                </a:solidFill>
              </a:rPr>
              <a:t>bản</a:t>
            </a:r>
            <a:r>
              <a:rPr lang="en-US" sz="3200" dirty="0">
                <a:solidFill>
                  <a:srgbClr val="C00000"/>
                </a:solidFill>
              </a:rPr>
              <a:t> </a:t>
            </a:r>
            <a:r>
              <a:rPr lang="en-US" sz="3200" dirty="0" err="1">
                <a:solidFill>
                  <a:srgbClr val="C00000"/>
                </a:solidFill>
              </a:rPr>
              <a:t>về</a:t>
            </a:r>
            <a:r>
              <a:rPr lang="en-US" sz="3200" dirty="0">
                <a:solidFill>
                  <a:srgbClr val="C00000"/>
                </a:solidFill>
              </a:rPr>
              <a:t>  marketing </a:t>
            </a:r>
            <a:r>
              <a:rPr lang="en-US" sz="3200" dirty="0" err="1">
                <a:solidFill>
                  <a:srgbClr val="C00000"/>
                </a:solidFill>
              </a:rPr>
              <a:t>địa</a:t>
            </a:r>
            <a:r>
              <a:rPr lang="en-US" sz="3200" dirty="0">
                <a:solidFill>
                  <a:srgbClr val="C00000"/>
                </a:solidFill>
              </a:rPr>
              <a:t> </a:t>
            </a:r>
            <a:r>
              <a:rPr lang="en-US" sz="3200" dirty="0" err="1" smtClean="0">
                <a:solidFill>
                  <a:srgbClr val="C00000"/>
                </a:solidFill>
              </a:rPr>
              <a:t>phương</a:t>
            </a:r>
            <a:r>
              <a:rPr lang="en-US" sz="3200" dirty="0" smtClean="0">
                <a:solidFill>
                  <a:srgbClr val="C00000"/>
                </a:solidFill>
              </a:rPr>
              <a:t>.</a:t>
            </a:r>
          </a:p>
          <a:p>
            <a:pPr marL="514350" indent="-514350" algn="just">
              <a:buFont typeface="+mj-lt"/>
              <a:buAutoNum type="arabicPeriod"/>
            </a:pPr>
            <a:r>
              <a:rPr lang="en-US" sz="3200" dirty="0" err="1" smtClean="0">
                <a:solidFill>
                  <a:srgbClr val="C00000"/>
                </a:solidFill>
              </a:rPr>
              <a:t>Phân</a:t>
            </a:r>
            <a:r>
              <a:rPr lang="en-US" sz="3200" dirty="0" smtClean="0">
                <a:solidFill>
                  <a:srgbClr val="C00000"/>
                </a:solidFill>
              </a:rPr>
              <a:t> </a:t>
            </a:r>
            <a:r>
              <a:rPr lang="en-US" sz="3200" dirty="0" err="1" smtClean="0">
                <a:solidFill>
                  <a:srgbClr val="C00000"/>
                </a:solidFill>
              </a:rPr>
              <a:t>tích</a:t>
            </a:r>
            <a:r>
              <a:rPr lang="en-US" sz="3200" dirty="0" smtClean="0">
                <a:solidFill>
                  <a:srgbClr val="C00000"/>
                </a:solidFill>
              </a:rPr>
              <a:t> </a:t>
            </a:r>
            <a:r>
              <a:rPr lang="en-US" sz="3200" dirty="0" err="1" smtClean="0">
                <a:solidFill>
                  <a:srgbClr val="C00000"/>
                </a:solidFill>
              </a:rPr>
              <a:t>đánh</a:t>
            </a:r>
            <a:r>
              <a:rPr lang="en-US" sz="3200" dirty="0" smtClean="0">
                <a:solidFill>
                  <a:srgbClr val="C00000"/>
                </a:solidFill>
              </a:rPr>
              <a:t> </a:t>
            </a:r>
            <a:r>
              <a:rPr lang="en-US" sz="3200" dirty="0" err="1" smtClean="0">
                <a:solidFill>
                  <a:srgbClr val="C00000"/>
                </a:solidFill>
              </a:rPr>
              <a:t>giá</a:t>
            </a:r>
            <a:r>
              <a:rPr lang="en-US" sz="3200" dirty="0" smtClean="0">
                <a:solidFill>
                  <a:srgbClr val="C00000"/>
                </a:solidFill>
              </a:rPr>
              <a:t> </a:t>
            </a:r>
            <a:r>
              <a:rPr lang="en-US" sz="3200" dirty="0" err="1" smtClean="0">
                <a:solidFill>
                  <a:srgbClr val="C00000"/>
                </a:solidFill>
              </a:rPr>
              <a:t>tiềm</a:t>
            </a:r>
            <a:r>
              <a:rPr lang="en-US" sz="3200" dirty="0" smtClean="0">
                <a:solidFill>
                  <a:srgbClr val="C00000"/>
                </a:solidFill>
              </a:rPr>
              <a:t> </a:t>
            </a:r>
            <a:r>
              <a:rPr lang="en-US" sz="3200" dirty="0" err="1" smtClean="0">
                <a:solidFill>
                  <a:srgbClr val="C00000"/>
                </a:solidFill>
              </a:rPr>
              <a:t>năng</a:t>
            </a:r>
            <a:r>
              <a:rPr lang="en-US" sz="3200" dirty="0" smtClean="0">
                <a:solidFill>
                  <a:srgbClr val="C00000"/>
                </a:solidFill>
              </a:rPr>
              <a:t> DL </a:t>
            </a:r>
            <a:r>
              <a:rPr lang="en-US" sz="3200" dirty="0" err="1" smtClean="0">
                <a:solidFill>
                  <a:srgbClr val="C00000"/>
                </a:solidFill>
              </a:rPr>
              <a:t>tỉnh</a:t>
            </a:r>
            <a:r>
              <a:rPr lang="en-US" sz="3200" dirty="0" smtClean="0">
                <a:solidFill>
                  <a:srgbClr val="C00000"/>
                </a:solidFill>
              </a:rPr>
              <a:t> ĐN </a:t>
            </a:r>
            <a:r>
              <a:rPr lang="en-US" sz="3200" dirty="0" err="1" smtClean="0">
                <a:solidFill>
                  <a:srgbClr val="C00000"/>
                </a:solidFill>
              </a:rPr>
              <a:t>và</a:t>
            </a:r>
            <a:r>
              <a:rPr lang="en-US" sz="3200" dirty="0" smtClean="0">
                <a:solidFill>
                  <a:srgbClr val="C00000"/>
                </a:solidFill>
              </a:rPr>
              <a:t> </a:t>
            </a:r>
            <a:r>
              <a:rPr lang="en-US" sz="3200" dirty="0" err="1" smtClean="0">
                <a:solidFill>
                  <a:srgbClr val="C00000"/>
                </a:solidFill>
              </a:rPr>
              <a:t>thực</a:t>
            </a:r>
            <a:r>
              <a:rPr lang="en-US" sz="3200" dirty="0" smtClean="0">
                <a:solidFill>
                  <a:srgbClr val="C00000"/>
                </a:solidFill>
              </a:rPr>
              <a:t> </a:t>
            </a:r>
            <a:r>
              <a:rPr lang="en-US" sz="3200" dirty="0" err="1" smtClean="0">
                <a:solidFill>
                  <a:srgbClr val="C00000"/>
                </a:solidFill>
              </a:rPr>
              <a:t>trạng</a:t>
            </a:r>
            <a:r>
              <a:rPr lang="en-US" sz="3200" dirty="0" smtClean="0">
                <a:solidFill>
                  <a:srgbClr val="C00000"/>
                </a:solidFill>
              </a:rPr>
              <a:t> </a:t>
            </a:r>
            <a:r>
              <a:rPr lang="en-US" sz="3200" dirty="0" err="1" smtClean="0">
                <a:solidFill>
                  <a:srgbClr val="C00000"/>
                </a:solidFill>
              </a:rPr>
              <a:t>thu</a:t>
            </a:r>
            <a:r>
              <a:rPr lang="en-US" sz="3200" dirty="0" smtClean="0">
                <a:solidFill>
                  <a:srgbClr val="C00000"/>
                </a:solidFill>
              </a:rPr>
              <a:t> </a:t>
            </a:r>
            <a:r>
              <a:rPr lang="en-US" sz="3200" dirty="0" err="1" smtClean="0">
                <a:solidFill>
                  <a:srgbClr val="C00000"/>
                </a:solidFill>
              </a:rPr>
              <a:t>hút</a:t>
            </a:r>
            <a:r>
              <a:rPr lang="en-US" sz="3200" dirty="0" smtClean="0">
                <a:solidFill>
                  <a:srgbClr val="C00000"/>
                </a:solidFill>
              </a:rPr>
              <a:t> </a:t>
            </a:r>
            <a:r>
              <a:rPr lang="en-US" sz="3200" dirty="0" err="1" smtClean="0">
                <a:solidFill>
                  <a:srgbClr val="C00000"/>
                </a:solidFill>
              </a:rPr>
              <a:t>khách</a:t>
            </a:r>
            <a:r>
              <a:rPr lang="en-US" sz="3200" dirty="0" smtClean="0">
                <a:solidFill>
                  <a:srgbClr val="C00000"/>
                </a:solidFill>
              </a:rPr>
              <a:t> DL </a:t>
            </a:r>
            <a:r>
              <a:rPr lang="en-US" sz="3200" dirty="0" err="1" smtClean="0">
                <a:solidFill>
                  <a:srgbClr val="C00000"/>
                </a:solidFill>
              </a:rPr>
              <a:t>tỉnh</a:t>
            </a:r>
            <a:r>
              <a:rPr lang="en-US" sz="3200" dirty="0" smtClean="0">
                <a:solidFill>
                  <a:srgbClr val="C00000"/>
                </a:solidFill>
              </a:rPr>
              <a:t> ĐN</a:t>
            </a:r>
          </a:p>
          <a:p>
            <a:pPr marL="514350" indent="-514350" algn="just">
              <a:buFont typeface="+mj-lt"/>
              <a:buAutoNum type="arabicPeriod"/>
            </a:pPr>
            <a:r>
              <a:rPr lang="en-US" sz="3200" dirty="0" err="1" smtClean="0">
                <a:solidFill>
                  <a:srgbClr val="C00000"/>
                </a:solidFill>
              </a:rPr>
              <a:t>Phân</a:t>
            </a:r>
            <a:r>
              <a:rPr lang="en-US" sz="3200" dirty="0" smtClean="0">
                <a:solidFill>
                  <a:srgbClr val="C00000"/>
                </a:solidFill>
              </a:rPr>
              <a:t> </a:t>
            </a:r>
            <a:r>
              <a:rPr lang="en-US" sz="3200" dirty="0" err="1">
                <a:solidFill>
                  <a:srgbClr val="C00000"/>
                </a:solidFill>
              </a:rPr>
              <a:t>tích</a:t>
            </a:r>
            <a:r>
              <a:rPr lang="en-US" sz="3200" dirty="0">
                <a:solidFill>
                  <a:srgbClr val="C00000"/>
                </a:solidFill>
              </a:rPr>
              <a:t> </a:t>
            </a:r>
            <a:r>
              <a:rPr lang="en-US" sz="3200" dirty="0" err="1">
                <a:solidFill>
                  <a:srgbClr val="C00000"/>
                </a:solidFill>
              </a:rPr>
              <a:t>và</a:t>
            </a:r>
            <a:r>
              <a:rPr lang="en-US" sz="3200" dirty="0">
                <a:solidFill>
                  <a:srgbClr val="C00000"/>
                </a:solidFill>
              </a:rPr>
              <a:t> </a:t>
            </a:r>
            <a:r>
              <a:rPr lang="en-US" sz="3200" dirty="0" err="1">
                <a:solidFill>
                  <a:srgbClr val="C00000"/>
                </a:solidFill>
              </a:rPr>
              <a:t>đánh</a:t>
            </a:r>
            <a:r>
              <a:rPr lang="en-US" sz="3200" dirty="0">
                <a:solidFill>
                  <a:srgbClr val="C00000"/>
                </a:solidFill>
              </a:rPr>
              <a:t> </a:t>
            </a:r>
            <a:r>
              <a:rPr lang="en-US" sz="3200" dirty="0" err="1">
                <a:solidFill>
                  <a:srgbClr val="C00000"/>
                </a:solidFill>
              </a:rPr>
              <a:t>giá</a:t>
            </a:r>
            <a:r>
              <a:rPr lang="en-US" sz="3200" dirty="0">
                <a:solidFill>
                  <a:srgbClr val="C00000"/>
                </a:solidFill>
              </a:rPr>
              <a:t> </a:t>
            </a:r>
            <a:r>
              <a:rPr lang="en-US" sz="3200" dirty="0" err="1">
                <a:solidFill>
                  <a:srgbClr val="C00000"/>
                </a:solidFill>
              </a:rPr>
              <a:t>thực</a:t>
            </a:r>
            <a:r>
              <a:rPr lang="en-US" sz="3200" dirty="0">
                <a:solidFill>
                  <a:srgbClr val="C00000"/>
                </a:solidFill>
              </a:rPr>
              <a:t> </a:t>
            </a:r>
            <a:r>
              <a:rPr lang="en-US" sz="3200" dirty="0" err="1">
                <a:solidFill>
                  <a:srgbClr val="C00000"/>
                </a:solidFill>
              </a:rPr>
              <a:t>trạng</a:t>
            </a:r>
            <a:r>
              <a:rPr lang="en-US" sz="3200" dirty="0">
                <a:solidFill>
                  <a:srgbClr val="C00000"/>
                </a:solidFill>
              </a:rPr>
              <a:t> </a:t>
            </a:r>
            <a:r>
              <a:rPr lang="en-US" sz="3200" dirty="0" err="1">
                <a:solidFill>
                  <a:srgbClr val="C00000"/>
                </a:solidFill>
              </a:rPr>
              <a:t>hoạt</a:t>
            </a:r>
            <a:r>
              <a:rPr lang="en-US" sz="3200" dirty="0">
                <a:solidFill>
                  <a:srgbClr val="C00000"/>
                </a:solidFill>
              </a:rPr>
              <a:t> </a:t>
            </a:r>
            <a:r>
              <a:rPr lang="en-US" sz="3200" dirty="0" err="1">
                <a:solidFill>
                  <a:srgbClr val="C00000"/>
                </a:solidFill>
              </a:rPr>
              <a:t>động</a:t>
            </a:r>
            <a:r>
              <a:rPr lang="en-US" sz="3200" dirty="0">
                <a:solidFill>
                  <a:srgbClr val="C00000"/>
                </a:solidFill>
              </a:rPr>
              <a:t> marketing </a:t>
            </a:r>
            <a:r>
              <a:rPr lang="en-US" sz="3200" dirty="0" err="1">
                <a:solidFill>
                  <a:srgbClr val="C00000"/>
                </a:solidFill>
              </a:rPr>
              <a:t>địa</a:t>
            </a:r>
            <a:r>
              <a:rPr lang="en-US" sz="3200" dirty="0">
                <a:solidFill>
                  <a:srgbClr val="C00000"/>
                </a:solidFill>
              </a:rPr>
              <a:t> </a:t>
            </a:r>
            <a:r>
              <a:rPr lang="en-US" sz="3200" dirty="0" err="1">
                <a:solidFill>
                  <a:srgbClr val="C00000"/>
                </a:solidFill>
              </a:rPr>
              <a:t>phương</a:t>
            </a:r>
            <a:r>
              <a:rPr lang="en-US" sz="3200" dirty="0">
                <a:solidFill>
                  <a:srgbClr val="C00000"/>
                </a:solidFill>
              </a:rPr>
              <a:t> </a:t>
            </a:r>
            <a:r>
              <a:rPr lang="en-US" sz="3200" dirty="0" err="1">
                <a:solidFill>
                  <a:srgbClr val="C00000"/>
                </a:solidFill>
              </a:rPr>
              <a:t>trong</a:t>
            </a:r>
            <a:r>
              <a:rPr lang="en-US" sz="3200" dirty="0">
                <a:solidFill>
                  <a:srgbClr val="C00000"/>
                </a:solidFill>
              </a:rPr>
              <a:t> </a:t>
            </a:r>
            <a:r>
              <a:rPr lang="en-US" sz="3200" dirty="0" err="1">
                <a:solidFill>
                  <a:srgbClr val="C00000"/>
                </a:solidFill>
              </a:rPr>
              <a:t>phát</a:t>
            </a:r>
            <a:r>
              <a:rPr lang="en-US" sz="3200" dirty="0">
                <a:solidFill>
                  <a:srgbClr val="C00000"/>
                </a:solidFill>
              </a:rPr>
              <a:t> </a:t>
            </a:r>
            <a:r>
              <a:rPr lang="en-US" sz="3200" dirty="0" err="1">
                <a:solidFill>
                  <a:srgbClr val="C00000"/>
                </a:solidFill>
              </a:rPr>
              <a:t>triển</a:t>
            </a:r>
            <a:r>
              <a:rPr lang="en-US" sz="3200" dirty="0">
                <a:solidFill>
                  <a:srgbClr val="C00000"/>
                </a:solidFill>
              </a:rPr>
              <a:t> du </a:t>
            </a:r>
            <a:r>
              <a:rPr lang="en-US" sz="3200" dirty="0" err="1">
                <a:solidFill>
                  <a:srgbClr val="C00000"/>
                </a:solidFill>
              </a:rPr>
              <a:t>lịch</a:t>
            </a:r>
            <a:r>
              <a:rPr lang="en-US" sz="3200" dirty="0">
                <a:solidFill>
                  <a:srgbClr val="C00000"/>
                </a:solidFill>
              </a:rPr>
              <a:t> </a:t>
            </a:r>
            <a:r>
              <a:rPr lang="en-US" sz="3200" dirty="0" err="1">
                <a:solidFill>
                  <a:srgbClr val="C00000"/>
                </a:solidFill>
              </a:rPr>
              <a:t>của</a:t>
            </a:r>
            <a:r>
              <a:rPr lang="en-US" sz="3200" dirty="0">
                <a:solidFill>
                  <a:srgbClr val="C00000"/>
                </a:solidFill>
              </a:rPr>
              <a:t> </a:t>
            </a:r>
            <a:r>
              <a:rPr lang="en-US" sz="3200" dirty="0" err="1">
                <a:solidFill>
                  <a:srgbClr val="C00000"/>
                </a:solidFill>
              </a:rPr>
              <a:t>tỉnh</a:t>
            </a:r>
            <a:r>
              <a:rPr lang="en-US" sz="3200" dirty="0">
                <a:solidFill>
                  <a:srgbClr val="C00000"/>
                </a:solidFill>
              </a:rPr>
              <a:t> </a:t>
            </a:r>
            <a:r>
              <a:rPr lang="en-US" sz="3200" dirty="0" err="1">
                <a:solidFill>
                  <a:srgbClr val="C00000"/>
                </a:solidFill>
              </a:rPr>
              <a:t>Đăk</a:t>
            </a:r>
            <a:r>
              <a:rPr lang="en-US" sz="3200" dirty="0">
                <a:solidFill>
                  <a:srgbClr val="C00000"/>
                </a:solidFill>
              </a:rPr>
              <a:t> </a:t>
            </a:r>
            <a:r>
              <a:rPr lang="en-US" sz="3200" dirty="0" err="1">
                <a:solidFill>
                  <a:srgbClr val="C00000"/>
                </a:solidFill>
              </a:rPr>
              <a:t>Nông</a:t>
            </a:r>
            <a:r>
              <a:rPr lang="en-US" sz="3200" dirty="0">
                <a:solidFill>
                  <a:srgbClr val="C00000"/>
                </a:solidFill>
              </a:rPr>
              <a:t> </a:t>
            </a:r>
            <a:r>
              <a:rPr lang="en-US" sz="3200" dirty="0" err="1">
                <a:solidFill>
                  <a:srgbClr val="C00000"/>
                </a:solidFill>
              </a:rPr>
              <a:t>trong</a:t>
            </a:r>
            <a:r>
              <a:rPr lang="en-US" sz="3200" dirty="0">
                <a:solidFill>
                  <a:srgbClr val="C00000"/>
                </a:solidFill>
              </a:rPr>
              <a:t> </a:t>
            </a:r>
            <a:r>
              <a:rPr lang="en-US" sz="3200" dirty="0" err="1">
                <a:solidFill>
                  <a:srgbClr val="C00000"/>
                </a:solidFill>
              </a:rPr>
              <a:t>thời</a:t>
            </a:r>
            <a:r>
              <a:rPr lang="en-US" sz="3200" dirty="0">
                <a:solidFill>
                  <a:srgbClr val="C00000"/>
                </a:solidFill>
              </a:rPr>
              <a:t> </a:t>
            </a:r>
            <a:r>
              <a:rPr lang="en-US" sz="3200" dirty="0" err="1">
                <a:solidFill>
                  <a:srgbClr val="C00000"/>
                </a:solidFill>
              </a:rPr>
              <a:t>gian</a:t>
            </a:r>
            <a:r>
              <a:rPr lang="en-US" sz="3200" dirty="0">
                <a:solidFill>
                  <a:srgbClr val="C00000"/>
                </a:solidFill>
              </a:rPr>
              <a:t> </a:t>
            </a:r>
            <a:r>
              <a:rPr lang="en-US" sz="3200" dirty="0" err="1">
                <a:solidFill>
                  <a:srgbClr val="C00000"/>
                </a:solidFill>
              </a:rPr>
              <a:t>vừa</a:t>
            </a:r>
            <a:r>
              <a:rPr lang="en-US" sz="3200" dirty="0">
                <a:solidFill>
                  <a:srgbClr val="C00000"/>
                </a:solidFill>
              </a:rPr>
              <a:t> </a:t>
            </a:r>
            <a:r>
              <a:rPr lang="en-US" sz="3200" dirty="0" smtClean="0">
                <a:solidFill>
                  <a:srgbClr val="C00000"/>
                </a:solidFill>
              </a:rPr>
              <a:t>qua.</a:t>
            </a:r>
          </a:p>
          <a:p>
            <a:pPr marL="514350" indent="-514350" algn="just">
              <a:buFont typeface="+mj-lt"/>
              <a:buAutoNum type="arabicPeriod"/>
            </a:pPr>
            <a:r>
              <a:rPr lang="en-US" sz="3200" dirty="0" err="1" smtClean="0">
                <a:solidFill>
                  <a:srgbClr val="C00000"/>
                </a:solidFill>
              </a:rPr>
              <a:t>Từ</a:t>
            </a:r>
            <a:r>
              <a:rPr lang="en-US" sz="3200" dirty="0" smtClean="0">
                <a:solidFill>
                  <a:srgbClr val="C00000"/>
                </a:solidFill>
              </a:rPr>
              <a:t> </a:t>
            </a:r>
            <a:r>
              <a:rPr lang="en-US" sz="3200" dirty="0" err="1">
                <a:solidFill>
                  <a:srgbClr val="C00000"/>
                </a:solidFill>
              </a:rPr>
              <a:t>đó</a:t>
            </a:r>
            <a:r>
              <a:rPr lang="en-US" sz="3200" dirty="0">
                <a:solidFill>
                  <a:srgbClr val="C00000"/>
                </a:solidFill>
              </a:rPr>
              <a:t> </a:t>
            </a:r>
            <a:r>
              <a:rPr lang="en-US" sz="3200" dirty="0" err="1">
                <a:solidFill>
                  <a:srgbClr val="C00000"/>
                </a:solidFill>
              </a:rPr>
              <a:t>đưa</a:t>
            </a:r>
            <a:r>
              <a:rPr lang="en-US" sz="3200" dirty="0">
                <a:solidFill>
                  <a:srgbClr val="C00000"/>
                </a:solidFill>
              </a:rPr>
              <a:t> </a:t>
            </a:r>
            <a:r>
              <a:rPr lang="en-US" sz="3200" dirty="0" err="1">
                <a:solidFill>
                  <a:srgbClr val="C00000"/>
                </a:solidFill>
              </a:rPr>
              <a:t>ra</a:t>
            </a:r>
            <a:r>
              <a:rPr lang="en-US" sz="3200" dirty="0">
                <a:solidFill>
                  <a:srgbClr val="C00000"/>
                </a:solidFill>
              </a:rPr>
              <a:t> </a:t>
            </a:r>
            <a:r>
              <a:rPr lang="en-US" sz="3200" dirty="0" err="1" smtClean="0">
                <a:solidFill>
                  <a:srgbClr val="C00000"/>
                </a:solidFill>
              </a:rPr>
              <a:t>một</a:t>
            </a:r>
            <a:r>
              <a:rPr lang="en-US" sz="3200" dirty="0" smtClean="0">
                <a:solidFill>
                  <a:srgbClr val="C00000"/>
                </a:solidFill>
              </a:rPr>
              <a:t> </a:t>
            </a:r>
            <a:r>
              <a:rPr lang="en-US" sz="3200" dirty="0" err="1" smtClean="0">
                <a:solidFill>
                  <a:srgbClr val="C00000"/>
                </a:solidFill>
              </a:rPr>
              <a:t>số</a:t>
            </a:r>
            <a:r>
              <a:rPr lang="en-US" sz="3200" dirty="0" smtClean="0">
                <a:solidFill>
                  <a:srgbClr val="C00000"/>
                </a:solidFill>
              </a:rPr>
              <a:t> </a:t>
            </a:r>
            <a:r>
              <a:rPr lang="en-US" sz="3200" dirty="0" err="1" smtClean="0">
                <a:solidFill>
                  <a:srgbClr val="C00000"/>
                </a:solidFill>
              </a:rPr>
              <a:t>hàm</a:t>
            </a:r>
            <a:r>
              <a:rPr lang="en-US" sz="3200" dirty="0" smtClean="0">
                <a:solidFill>
                  <a:srgbClr val="C00000"/>
                </a:solidFill>
              </a:rPr>
              <a:t> ý </a:t>
            </a:r>
            <a:r>
              <a:rPr lang="en-US" sz="3200" dirty="0" err="1" smtClean="0">
                <a:solidFill>
                  <a:srgbClr val="C00000"/>
                </a:solidFill>
              </a:rPr>
              <a:t>mang</a:t>
            </a:r>
            <a:r>
              <a:rPr lang="en-US" sz="3200" dirty="0" smtClean="0">
                <a:solidFill>
                  <a:srgbClr val="C00000"/>
                </a:solidFill>
              </a:rPr>
              <a:t> </a:t>
            </a:r>
            <a:r>
              <a:rPr lang="en-US" sz="3200" dirty="0" err="1">
                <a:solidFill>
                  <a:srgbClr val="C00000"/>
                </a:solidFill>
              </a:rPr>
              <a:t>tính</a:t>
            </a:r>
            <a:r>
              <a:rPr lang="en-US" sz="3200" dirty="0">
                <a:solidFill>
                  <a:srgbClr val="C00000"/>
                </a:solidFill>
              </a:rPr>
              <a:t> </a:t>
            </a:r>
            <a:r>
              <a:rPr lang="en-US" sz="3200" dirty="0" err="1">
                <a:solidFill>
                  <a:srgbClr val="C00000"/>
                </a:solidFill>
              </a:rPr>
              <a:t>chiến</a:t>
            </a:r>
            <a:r>
              <a:rPr lang="en-US" sz="3200" dirty="0">
                <a:solidFill>
                  <a:srgbClr val="C00000"/>
                </a:solidFill>
              </a:rPr>
              <a:t> </a:t>
            </a:r>
            <a:r>
              <a:rPr lang="en-US" sz="3200" dirty="0" err="1">
                <a:solidFill>
                  <a:srgbClr val="C00000"/>
                </a:solidFill>
              </a:rPr>
              <a:t>lược</a:t>
            </a:r>
            <a:r>
              <a:rPr lang="en-US" sz="3200" dirty="0">
                <a:solidFill>
                  <a:srgbClr val="C00000"/>
                </a:solidFill>
              </a:rPr>
              <a:t> </a:t>
            </a:r>
            <a:r>
              <a:rPr lang="en-US" sz="3200" dirty="0" err="1">
                <a:solidFill>
                  <a:srgbClr val="C00000"/>
                </a:solidFill>
              </a:rPr>
              <a:t>về</a:t>
            </a:r>
            <a:r>
              <a:rPr lang="en-US" sz="3200" dirty="0">
                <a:solidFill>
                  <a:srgbClr val="C00000"/>
                </a:solidFill>
              </a:rPr>
              <a:t> marketing </a:t>
            </a:r>
            <a:r>
              <a:rPr lang="en-US" sz="3200" dirty="0" err="1">
                <a:solidFill>
                  <a:srgbClr val="C00000"/>
                </a:solidFill>
              </a:rPr>
              <a:t>địa</a:t>
            </a:r>
            <a:r>
              <a:rPr lang="en-US" sz="3200" dirty="0">
                <a:solidFill>
                  <a:srgbClr val="C00000"/>
                </a:solidFill>
              </a:rPr>
              <a:t> </a:t>
            </a:r>
            <a:r>
              <a:rPr lang="en-US" sz="3200" dirty="0" err="1" smtClean="0">
                <a:solidFill>
                  <a:srgbClr val="C00000"/>
                </a:solidFill>
              </a:rPr>
              <a:t>phương</a:t>
            </a:r>
            <a:r>
              <a:rPr lang="en-US" sz="3200" dirty="0" smtClean="0">
                <a:solidFill>
                  <a:srgbClr val="C00000"/>
                </a:solidFill>
              </a:rPr>
              <a:t> </a:t>
            </a:r>
            <a:r>
              <a:rPr lang="en-US" sz="3200" dirty="0" err="1" smtClean="0">
                <a:solidFill>
                  <a:srgbClr val="C00000"/>
                </a:solidFill>
              </a:rPr>
              <a:t>nhằm</a:t>
            </a:r>
            <a:r>
              <a:rPr lang="en-US" sz="3200" dirty="0" smtClean="0">
                <a:solidFill>
                  <a:srgbClr val="C00000"/>
                </a:solidFill>
              </a:rPr>
              <a:t> </a:t>
            </a:r>
            <a:r>
              <a:rPr lang="en-US" sz="3200" dirty="0" err="1" smtClean="0">
                <a:solidFill>
                  <a:srgbClr val="C00000"/>
                </a:solidFill>
              </a:rPr>
              <a:t>đẩy</a:t>
            </a:r>
            <a:r>
              <a:rPr lang="en-US" sz="3200" dirty="0" smtClean="0">
                <a:solidFill>
                  <a:srgbClr val="C00000"/>
                </a:solidFill>
              </a:rPr>
              <a:t> </a:t>
            </a:r>
            <a:r>
              <a:rPr lang="en-US" sz="3200" dirty="0" err="1" smtClean="0">
                <a:solidFill>
                  <a:srgbClr val="C00000"/>
                </a:solidFill>
              </a:rPr>
              <a:t>mạnh</a:t>
            </a:r>
            <a:r>
              <a:rPr lang="en-US" sz="3200" dirty="0" smtClean="0">
                <a:solidFill>
                  <a:srgbClr val="C00000"/>
                </a:solidFill>
              </a:rPr>
              <a:t> </a:t>
            </a:r>
            <a:r>
              <a:rPr lang="en-US" sz="3200" dirty="0" err="1" smtClean="0">
                <a:solidFill>
                  <a:srgbClr val="C00000"/>
                </a:solidFill>
              </a:rPr>
              <a:t>thu</a:t>
            </a:r>
            <a:r>
              <a:rPr lang="en-US" sz="3200" dirty="0" smtClean="0">
                <a:solidFill>
                  <a:srgbClr val="C00000"/>
                </a:solidFill>
              </a:rPr>
              <a:t> </a:t>
            </a:r>
            <a:r>
              <a:rPr lang="en-US" sz="3200" dirty="0" err="1" smtClean="0">
                <a:solidFill>
                  <a:srgbClr val="C00000"/>
                </a:solidFill>
              </a:rPr>
              <a:t>hút</a:t>
            </a:r>
            <a:r>
              <a:rPr lang="en-US" sz="3200" dirty="0" smtClean="0">
                <a:solidFill>
                  <a:srgbClr val="C00000"/>
                </a:solidFill>
              </a:rPr>
              <a:t> </a:t>
            </a:r>
            <a:r>
              <a:rPr lang="en-US" sz="3200" dirty="0" err="1" smtClean="0">
                <a:solidFill>
                  <a:srgbClr val="C00000"/>
                </a:solidFill>
              </a:rPr>
              <a:t>khách</a:t>
            </a:r>
            <a:r>
              <a:rPr lang="en-US" sz="3200" dirty="0" smtClean="0">
                <a:solidFill>
                  <a:srgbClr val="C00000"/>
                </a:solidFill>
              </a:rPr>
              <a:t> DL </a:t>
            </a:r>
            <a:r>
              <a:rPr lang="en-US" sz="3200" dirty="0" err="1" smtClean="0">
                <a:solidFill>
                  <a:srgbClr val="C00000"/>
                </a:solidFill>
              </a:rPr>
              <a:t>đối</a:t>
            </a:r>
            <a:r>
              <a:rPr lang="en-US" sz="3200" dirty="0" smtClean="0">
                <a:solidFill>
                  <a:srgbClr val="C00000"/>
                </a:solidFill>
              </a:rPr>
              <a:t> </a:t>
            </a:r>
            <a:r>
              <a:rPr lang="en-US" sz="3200" dirty="0" err="1" smtClean="0">
                <a:solidFill>
                  <a:srgbClr val="C00000"/>
                </a:solidFill>
              </a:rPr>
              <a:t>với</a:t>
            </a:r>
            <a:r>
              <a:rPr lang="en-US" sz="3200" dirty="0" smtClean="0">
                <a:solidFill>
                  <a:srgbClr val="C00000"/>
                </a:solidFill>
              </a:rPr>
              <a:t> </a:t>
            </a:r>
            <a:r>
              <a:rPr lang="en-US" sz="3200" dirty="0" err="1" smtClean="0">
                <a:solidFill>
                  <a:srgbClr val="C00000"/>
                </a:solidFill>
              </a:rPr>
              <a:t>tỉnh</a:t>
            </a:r>
            <a:r>
              <a:rPr lang="en-US" sz="3200" dirty="0" smtClean="0">
                <a:solidFill>
                  <a:srgbClr val="C00000"/>
                </a:solidFill>
              </a:rPr>
              <a:t> </a:t>
            </a:r>
            <a:r>
              <a:rPr lang="en-US" sz="3200" dirty="0" err="1" smtClean="0">
                <a:solidFill>
                  <a:srgbClr val="C00000"/>
                </a:solidFill>
              </a:rPr>
              <a:t>Đăk</a:t>
            </a:r>
            <a:r>
              <a:rPr lang="en-US" sz="3200" dirty="0" smtClean="0">
                <a:solidFill>
                  <a:srgbClr val="C00000"/>
                </a:solidFill>
              </a:rPr>
              <a:t> </a:t>
            </a:r>
            <a:r>
              <a:rPr lang="en-US" sz="3200" dirty="0" err="1" smtClean="0">
                <a:solidFill>
                  <a:srgbClr val="C00000"/>
                </a:solidFill>
              </a:rPr>
              <a:t>Nông</a:t>
            </a:r>
            <a:r>
              <a:rPr lang="en-US" sz="3200" dirty="0" smtClean="0">
                <a:solidFill>
                  <a:srgbClr val="C00000"/>
                </a:solidFill>
              </a:rPr>
              <a:t>.</a:t>
            </a:r>
            <a:endParaRPr lang="en-US" sz="3200" dirty="0">
              <a:solidFill>
                <a:srgbClr val="C00000"/>
              </a:solidFill>
            </a:endParaRPr>
          </a:p>
          <a:p>
            <a:pPr marL="0" indent="0" algn="just">
              <a:buNone/>
            </a:pPr>
            <a:endParaRPr lang="en-US" sz="3200" dirty="0">
              <a:solidFill>
                <a:schemeClr val="accent5">
                  <a:lumMod val="75000"/>
                </a:schemeClr>
              </a:solidFill>
            </a:endParaRPr>
          </a:p>
        </p:txBody>
      </p:sp>
      <p:sp>
        <p:nvSpPr>
          <p:cNvPr id="4" name="Title 1"/>
          <p:cNvSpPr>
            <a:spLocks noGrp="1"/>
          </p:cNvSpPr>
          <p:nvPr>
            <p:ph type="title"/>
          </p:nvPr>
        </p:nvSpPr>
        <p:spPr>
          <a:xfrm>
            <a:off x="838200" y="365125"/>
            <a:ext cx="10515600" cy="788425"/>
          </a:xfrm>
          <a:solidFill>
            <a:schemeClr val="accent6">
              <a:lumMod val="60000"/>
              <a:lumOff val="40000"/>
            </a:schemeClr>
          </a:solidFill>
        </p:spPr>
        <p:txBody>
          <a:bodyPr>
            <a:normAutofit/>
          </a:bodyPr>
          <a:lstStyle/>
          <a:p>
            <a:pPr algn="ctr"/>
            <a:r>
              <a:rPr lang="en-US" b="1" dirty="0" smtClean="0">
                <a:solidFill>
                  <a:schemeClr val="accent1"/>
                </a:solidFill>
                <a:cs typeface="Arial" panose="020B0604020202020204" pitchFamily="34" charset="0"/>
              </a:rPr>
              <a:t>I.TỔNG QUAN NGHIÊN CỨU</a:t>
            </a:r>
            <a:endParaRPr lang="en-US" b="1" dirty="0">
              <a:solidFill>
                <a:schemeClr val="accent1"/>
              </a:solidFill>
              <a:cs typeface="Arial" panose="020B0604020202020204" pitchFamily="34" charset="0"/>
            </a:endParaRPr>
          </a:p>
        </p:txBody>
      </p:sp>
    </p:spTree>
    <p:extLst>
      <p:ext uri="{BB962C8B-B14F-4D97-AF65-F5344CB8AC3E}">
        <p14:creationId xmlns:p14="http://schemas.microsoft.com/office/powerpoint/2010/main" val="25968301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80403" y="1055078"/>
            <a:ext cx="10515600" cy="5584873"/>
          </a:xfrm>
        </p:spPr>
        <p:txBody>
          <a:bodyPr>
            <a:normAutofit fontScale="85000" lnSpcReduction="20000"/>
          </a:bodyPr>
          <a:lstStyle/>
          <a:p>
            <a:pPr marL="0" indent="0">
              <a:buNone/>
            </a:pPr>
            <a:r>
              <a:rPr lang="en-US" sz="3500" b="1" dirty="0" err="1" smtClean="0">
                <a:solidFill>
                  <a:srgbClr val="0070C0"/>
                </a:solidFill>
              </a:rPr>
              <a:t>Phương</a:t>
            </a:r>
            <a:r>
              <a:rPr lang="en-US" sz="3500" b="1" dirty="0" smtClean="0">
                <a:solidFill>
                  <a:srgbClr val="0070C0"/>
                </a:solidFill>
              </a:rPr>
              <a:t> </a:t>
            </a:r>
            <a:r>
              <a:rPr lang="en-US" sz="3500" b="1" dirty="0" err="1">
                <a:solidFill>
                  <a:srgbClr val="0070C0"/>
                </a:solidFill>
              </a:rPr>
              <a:t>pháp</a:t>
            </a:r>
            <a:r>
              <a:rPr lang="en-US" sz="3500" b="1" dirty="0">
                <a:solidFill>
                  <a:srgbClr val="0070C0"/>
                </a:solidFill>
              </a:rPr>
              <a:t> </a:t>
            </a:r>
            <a:r>
              <a:rPr lang="en-US" sz="3500" b="1" dirty="0" err="1">
                <a:solidFill>
                  <a:srgbClr val="0070C0"/>
                </a:solidFill>
              </a:rPr>
              <a:t>nghiên</a:t>
            </a:r>
            <a:r>
              <a:rPr lang="en-US" sz="3500" b="1" dirty="0">
                <a:solidFill>
                  <a:srgbClr val="0070C0"/>
                </a:solidFill>
              </a:rPr>
              <a:t> </a:t>
            </a:r>
            <a:r>
              <a:rPr lang="en-US" sz="3500" b="1" dirty="0" err="1" smtClean="0">
                <a:solidFill>
                  <a:srgbClr val="0070C0"/>
                </a:solidFill>
              </a:rPr>
              <a:t>cứu</a:t>
            </a:r>
            <a:r>
              <a:rPr lang="en-US" sz="3500" b="1" dirty="0" smtClean="0">
                <a:solidFill>
                  <a:srgbClr val="0070C0"/>
                </a:solidFill>
              </a:rPr>
              <a:t> </a:t>
            </a:r>
            <a:r>
              <a:rPr lang="en-US" sz="3500" b="1" dirty="0" err="1" smtClean="0">
                <a:solidFill>
                  <a:srgbClr val="0070C0"/>
                </a:solidFill>
              </a:rPr>
              <a:t>và</a:t>
            </a:r>
            <a:r>
              <a:rPr lang="en-US" sz="3500" b="1" dirty="0" smtClean="0">
                <a:solidFill>
                  <a:srgbClr val="0070C0"/>
                </a:solidFill>
              </a:rPr>
              <a:t> </a:t>
            </a:r>
            <a:r>
              <a:rPr lang="en-US" sz="3500" b="1" dirty="0" err="1" smtClean="0">
                <a:solidFill>
                  <a:srgbClr val="0070C0"/>
                </a:solidFill>
              </a:rPr>
              <a:t>nguồn</a:t>
            </a:r>
            <a:r>
              <a:rPr lang="en-US" sz="3500" b="1" dirty="0" smtClean="0">
                <a:solidFill>
                  <a:srgbClr val="0070C0"/>
                </a:solidFill>
              </a:rPr>
              <a:t> </a:t>
            </a:r>
            <a:r>
              <a:rPr lang="en-US" sz="3500" b="1" dirty="0" err="1" smtClean="0">
                <a:solidFill>
                  <a:srgbClr val="0070C0"/>
                </a:solidFill>
              </a:rPr>
              <a:t>dữ</a:t>
            </a:r>
            <a:r>
              <a:rPr lang="en-US" sz="3500" b="1" dirty="0" smtClean="0">
                <a:solidFill>
                  <a:srgbClr val="0070C0"/>
                </a:solidFill>
              </a:rPr>
              <a:t> </a:t>
            </a:r>
            <a:r>
              <a:rPr lang="en-US" sz="3500" b="1" dirty="0" err="1" smtClean="0">
                <a:solidFill>
                  <a:srgbClr val="0070C0"/>
                </a:solidFill>
              </a:rPr>
              <a:t>liệu</a:t>
            </a:r>
            <a:r>
              <a:rPr lang="en-US" sz="3500" b="1" dirty="0" smtClean="0">
                <a:solidFill>
                  <a:srgbClr val="0070C0"/>
                </a:solidFill>
              </a:rPr>
              <a:t>:</a:t>
            </a:r>
          </a:p>
          <a:p>
            <a:pPr marL="0" indent="0" algn="just">
              <a:lnSpc>
                <a:spcPct val="100000"/>
              </a:lnSpc>
              <a:buNone/>
            </a:pPr>
            <a:r>
              <a:rPr lang="en-US" sz="3200" dirty="0"/>
              <a:t> </a:t>
            </a:r>
            <a:r>
              <a:rPr lang="en-US" sz="3500" dirty="0" smtClean="0"/>
              <a:t>1.Phương </a:t>
            </a:r>
            <a:r>
              <a:rPr lang="en-US" sz="3500" dirty="0" err="1"/>
              <a:t>pháp</a:t>
            </a:r>
            <a:r>
              <a:rPr lang="en-US" sz="3500" dirty="0"/>
              <a:t> </a:t>
            </a:r>
            <a:r>
              <a:rPr lang="en-US" sz="3500" dirty="0" err="1"/>
              <a:t>chính</a:t>
            </a:r>
            <a:r>
              <a:rPr lang="en-US" sz="3500" dirty="0"/>
              <a:t> </a:t>
            </a:r>
            <a:r>
              <a:rPr lang="en-US" sz="3500" dirty="0" err="1"/>
              <a:t>được</a:t>
            </a:r>
            <a:r>
              <a:rPr lang="en-US" sz="3500" dirty="0"/>
              <a:t> </a:t>
            </a:r>
            <a:r>
              <a:rPr lang="en-US" sz="3500" dirty="0" err="1"/>
              <a:t>sử</a:t>
            </a:r>
            <a:r>
              <a:rPr lang="en-US" sz="3500" dirty="0"/>
              <a:t> </a:t>
            </a:r>
            <a:r>
              <a:rPr lang="en-US" sz="3500" dirty="0" err="1"/>
              <a:t>dụng</a:t>
            </a:r>
            <a:r>
              <a:rPr lang="en-US" sz="3500" dirty="0"/>
              <a:t> </a:t>
            </a:r>
            <a:r>
              <a:rPr lang="en-US" sz="3500" dirty="0" err="1"/>
              <a:t>để</a:t>
            </a:r>
            <a:r>
              <a:rPr lang="en-US" sz="3500" dirty="0"/>
              <a:t> </a:t>
            </a:r>
            <a:r>
              <a:rPr lang="en-US" sz="3500" dirty="0" err="1"/>
              <a:t>phân</a:t>
            </a:r>
            <a:r>
              <a:rPr lang="en-US" sz="3500" dirty="0"/>
              <a:t> </a:t>
            </a:r>
            <a:r>
              <a:rPr lang="en-US" sz="3500" dirty="0" err="1"/>
              <a:t>tích</a:t>
            </a:r>
            <a:r>
              <a:rPr lang="en-US" sz="3500" dirty="0"/>
              <a:t> </a:t>
            </a:r>
            <a:r>
              <a:rPr lang="en-US" sz="3500" dirty="0" err="1"/>
              <a:t>số</a:t>
            </a:r>
            <a:r>
              <a:rPr lang="en-US" sz="3500" dirty="0"/>
              <a:t> </a:t>
            </a:r>
            <a:r>
              <a:rPr lang="en-US" sz="3500" dirty="0" err="1"/>
              <a:t>liệu</a:t>
            </a:r>
            <a:r>
              <a:rPr lang="en-US" sz="3500" dirty="0"/>
              <a:t> </a:t>
            </a:r>
            <a:r>
              <a:rPr lang="en-US" sz="3500" dirty="0" err="1"/>
              <a:t>là</a:t>
            </a:r>
            <a:r>
              <a:rPr lang="en-US" sz="3500" dirty="0"/>
              <a:t> </a:t>
            </a:r>
            <a:r>
              <a:rPr lang="en-US" sz="3500" dirty="0" err="1"/>
              <a:t>phương</a:t>
            </a:r>
            <a:r>
              <a:rPr lang="en-US" sz="3500" dirty="0"/>
              <a:t> </a:t>
            </a:r>
            <a:r>
              <a:rPr lang="en-US" sz="3500" dirty="0" err="1"/>
              <a:t>pháp</a:t>
            </a:r>
            <a:r>
              <a:rPr lang="en-US" sz="3500" dirty="0"/>
              <a:t> </a:t>
            </a:r>
            <a:r>
              <a:rPr lang="en-US" sz="3500" dirty="0" err="1" smtClean="0"/>
              <a:t>định</a:t>
            </a:r>
            <a:r>
              <a:rPr lang="en-US" sz="3500" dirty="0" smtClean="0"/>
              <a:t> </a:t>
            </a:r>
            <a:r>
              <a:rPr lang="en-US" sz="3500" dirty="0" err="1" smtClean="0"/>
              <a:t>tính</a:t>
            </a:r>
            <a:r>
              <a:rPr lang="en-US" sz="3500" dirty="0" smtClean="0"/>
              <a:t> </a:t>
            </a:r>
            <a:r>
              <a:rPr lang="en-US" sz="3500" dirty="0" err="1" smtClean="0"/>
              <a:t>kết</a:t>
            </a:r>
            <a:r>
              <a:rPr lang="en-US" sz="3500" dirty="0" smtClean="0"/>
              <a:t> </a:t>
            </a:r>
            <a:r>
              <a:rPr lang="en-US" sz="3500" dirty="0" err="1" smtClean="0"/>
              <a:t>hợp</a:t>
            </a:r>
            <a:r>
              <a:rPr lang="en-US" sz="3500" dirty="0" smtClean="0"/>
              <a:t> </a:t>
            </a:r>
            <a:r>
              <a:rPr lang="en-US" sz="3500" dirty="0" err="1" smtClean="0"/>
              <a:t>định</a:t>
            </a:r>
            <a:r>
              <a:rPr lang="en-US" sz="3500" dirty="0" smtClean="0"/>
              <a:t> </a:t>
            </a:r>
            <a:r>
              <a:rPr lang="en-US" sz="3500" dirty="0" err="1" smtClean="0"/>
              <a:t>lượng</a:t>
            </a:r>
            <a:r>
              <a:rPr lang="en-US" sz="3500" dirty="0" smtClean="0"/>
              <a:t>, </a:t>
            </a:r>
            <a:r>
              <a:rPr lang="en-US" sz="3500" dirty="0" err="1" smtClean="0"/>
              <a:t>dựa</a:t>
            </a:r>
            <a:r>
              <a:rPr lang="en-US" sz="3500" dirty="0" smtClean="0"/>
              <a:t> </a:t>
            </a:r>
            <a:r>
              <a:rPr lang="en-US" sz="3500" dirty="0" err="1" smtClean="0"/>
              <a:t>trên</a:t>
            </a:r>
            <a:r>
              <a:rPr lang="en-US" sz="3500" dirty="0" smtClean="0"/>
              <a:t> </a:t>
            </a:r>
            <a:r>
              <a:rPr lang="en-US" sz="3500" dirty="0" err="1" smtClean="0"/>
              <a:t>kỹ</a:t>
            </a:r>
            <a:r>
              <a:rPr lang="en-US" sz="3500" dirty="0" smtClean="0"/>
              <a:t> </a:t>
            </a:r>
            <a:r>
              <a:rPr lang="en-US" sz="3500" dirty="0" err="1" smtClean="0"/>
              <a:t>thuật</a:t>
            </a:r>
            <a:r>
              <a:rPr lang="en-US" sz="3500" dirty="0" smtClean="0"/>
              <a:t> </a:t>
            </a:r>
            <a:r>
              <a:rPr lang="en-US" sz="3500" dirty="0" err="1" smtClean="0"/>
              <a:t>thống</a:t>
            </a:r>
            <a:r>
              <a:rPr lang="en-US" sz="3500" dirty="0" smtClean="0"/>
              <a:t> </a:t>
            </a:r>
            <a:r>
              <a:rPr lang="en-US" sz="3500" dirty="0" err="1"/>
              <a:t>kê</a:t>
            </a:r>
            <a:r>
              <a:rPr lang="en-US" sz="3500" dirty="0"/>
              <a:t> </a:t>
            </a:r>
            <a:r>
              <a:rPr lang="en-US" sz="3500" dirty="0" err="1"/>
              <a:t>mô</a:t>
            </a:r>
            <a:r>
              <a:rPr lang="en-US" sz="3500" dirty="0"/>
              <a:t> </a:t>
            </a:r>
            <a:r>
              <a:rPr lang="en-US" sz="3500" dirty="0" err="1"/>
              <a:t>tả</a:t>
            </a:r>
            <a:r>
              <a:rPr lang="en-US" sz="3500" dirty="0"/>
              <a:t>, so </a:t>
            </a:r>
            <a:r>
              <a:rPr lang="en-US" sz="3500" dirty="0" err="1"/>
              <a:t>sánh</a:t>
            </a:r>
            <a:r>
              <a:rPr lang="en-US" sz="3500" dirty="0"/>
              <a:t> </a:t>
            </a:r>
            <a:r>
              <a:rPr lang="en-US" sz="3500" dirty="0" err="1"/>
              <a:t>đối</a:t>
            </a:r>
            <a:r>
              <a:rPr lang="en-US" sz="3500" dirty="0"/>
              <a:t> </a:t>
            </a:r>
            <a:r>
              <a:rPr lang="en-US" sz="3500" dirty="0" err="1" smtClean="0"/>
              <a:t>chiếu</a:t>
            </a:r>
            <a:r>
              <a:rPr lang="en-US" sz="3500" dirty="0" smtClean="0"/>
              <a:t> </a:t>
            </a:r>
            <a:r>
              <a:rPr lang="en-US" sz="3500" dirty="0" err="1" smtClean="0"/>
              <a:t>và</a:t>
            </a:r>
            <a:r>
              <a:rPr lang="en-US" sz="3500" dirty="0" smtClean="0"/>
              <a:t> </a:t>
            </a:r>
            <a:r>
              <a:rPr lang="en-US" sz="3500" dirty="0" err="1" smtClean="0"/>
              <a:t>xử</a:t>
            </a:r>
            <a:r>
              <a:rPr lang="en-US" sz="3500" dirty="0" smtClean="0"/>
              <a:t> </a:t>
            </a:r>
            <a:r>
              <a:rPr lang="en-US" sz="3500" dirty="0" err="1" smtClean="0"/>
              <a:t>lý</a:t>
            </a:r>
            <a:r>
              <a:rPr lang="en-US" sz="3500" dirty="0" smtClean="0"/>
              <a:t> DL </a:t>
            </a:r>
            <a:r>
              <a:rPr lang="en-US" sz="3500" dirty="0" err="1" smtClean="0"/>
              <a:t>trên</a:t>
            </a:r>
            <a:r>
              <a:rPr lang="en-US" sz="3500" dirty="0" smtClean="0"/>
              <a:t> </a:t>
            </a:r>
            <a:r>
              <a:rPr lang="en-US" sz="3500" dirty="0" err="1"/>
              <a:t>phần</a:t>
            </a:r>
            <a:r>
              <a:rPr lang="en-US" sz="3500" dirty="0"/>
              <a:t> </a:t>
            </a:r>
            <a:r>
              <a:rPr lang="en-US" sz="3500" dirty="0" err="1"/>
              <a:t>mềm</a:t>
            </a:r>
            <a:r>
              <a:rPr lang="en-US" sz="3500" dirty="0"/>
              <a:t> SPSS </a:t>
            </a:r>
            <a:r>
              <a:rPr lang="en-US" sz="3500" dirty="0" err="1"/>
              <a:t>và</a:t>
            </a:r>
            <a:r>
              <a:rPr lang="en-US" sz="3500" dirty="0"/>
              <a:t> </a:t>
            </a:r>
            <a:r>
              <a:rPr lang="en-US" sz="3500" dirty="0" err="1"/>
              <a:t>một</a:t>
            </a:r>
            <a:r>
              <a:rPr lang="en-US" sz="3500" dirty="0"/>
              <a:t> </a:t>
            </a:r>
            <a:r>
              <a:rPr lang="en-US" sz="3500" dirty="0" err="1"/>
              <a:t>số</a:t>
            </a:r>
            <a:r>
              <a:rPr lang="en-US" sz="3500" dirty="0"/>
              <a:t> </a:t>
            </a:r>
            <a:r>
              <a:rPr lang="en-US" sz="3500" dirty="0" err="1"/>
              <a:t>phần</a:t>
            </a:r>
            <a:r>
              <a:rPr lang="en-US" sz="3500" dirty="0"/>
              <a:t> </a:t>
            </a:r>
            <a:r>
              <a:rPr lang="en-US" sz="3500" dirty="0" err="1"/>
              <a:t>mềm</a:t>
            </a:r>
            <a:r>
              <a:rPr lang="en-US" sz="3500" dirty="0"/>
              <a:t> </a:t>
            </a:r>
            <a:r>
              <a:rPr lang="en-US" sz="3500" dirty="0" err="1"/>
              <a:t>thống</a:t>
            </a:r>
            <a:r>
              <a:rPr lang="en-US" sz="3500" dirty="0"/>
              <a:t> </a:t>
            </a:r>
            <a:r>
              <a:rPr lang="en-US" sz="3500" dirty="0" err="1"/>
              <a:t>kê</a:t>
            </a:r>
            <a:r>
              <a:rPr lang="en-US" sz="3500" dirty="0"/>
              <a:t> </a:t>
            </a:r>
            <a:r>
              <a:rPr lang="en-US" sz="3500" dirty="0" err="1"/>
              <a:t>khác</a:t>
            </a:r>
            <a:r>
              <a:rPr lang="en-US" sz="3500" dirty="0"/>
              <a:t>.</a:t>
            </a:r>
            <a:endParaRPr lang="en-US" sz="3500" dirty="0">
              <a:solidFill>
                <a:srgbClr val="0070C0"/>
              </a:solidFill>
            </a:endParaRPr>
          </a:p>
          <a:p>
            <a:pPr marL="0" indent="0" algn="just">
              <a:lnSpc>
                <a:spcPct val="100000"/>
              </a:lnSpc>
              <a:buNone/>
            </a:pPr>
            <a:r>
              <a:rPr lang="en-US" sz="3500" dirty="0" smtClean="0"/>
              <a:t>2. </a:t>
            </a:r>
            <a:r>
              <a:rPr lang="en-US" sz="3500" dirty="0" err="1" smtClean="0"/>
              <a:t>Nguồn</a:t>
            </a:r>
            <a:r>
              <a:rPr lang="en-US" sz="3500" dirty="0" smtClean="0"/>
              <a:t> </a:t>
            </a:r>
            <a:r>
              <a:rPr lang="en-US" sz="3500" dirty="0" err="1"/>
              <a:t>số</a:t>
            </a:r>
            <a:r>
              <a:rPr lang="en-US" sz="3500" dirty="0"/>
              <a:t> </a:t>
            </a:r>
            <a:r>
              <a:rPr lang="en-US" sz="3500" dirty="0" err="1"/>
              <a:t>liệu</a:t>
            </a:r>
            <a:r>
              <a:rPr lang="en-US" sz="3500" dirty="0"/>
              <a:t> </a:t>
            </a:r>
            <a:r>
              <a:rPr lang="en-US" sz="3500" dirty="0" err="1"/>
              <a:t>thứ</a:t>
            </a:r>
            <a:r>
              <a:rPr lang="en-US" sz="3500" dirty="0"/>
              <a:t> </a:t>
            </a:r>
            <a:r>
              <a:rPr lang="en-US" sz="3500" dirty="0" err="1"/>
              <a:t>cấp</a:t>
            </a:r>
            <a:r>
              <a:rPr lang="en-US" sz="3500" dirty="0"/>
              <a:t> </a:t>
            </a:r>
            <a:r>
              <a:rPr lang="en-US" sz="3500" dirty="0" err="1" smtClean="0"/>
              <a:t>được</a:t>
            </a:r>
            <a:r>
              <a:rPr lang="en-US" sz="3500" dirty="0" smtClean="0"/>
              <a:t> </a:t>
            </a:r>
            <a:r>
              <a:rPr lang="en-US" sz="3500" dirty="0" err="1"/>
              <a:t>thu</a:t>
            </a:r>
            <a:r>
              <a:rPr lang="en-US" sz="3500" dirty="0"/>
              <a:t> </a:t>
            </a:r>
            <a:r>
              <a:rPr lang="en-US" sz="3500" dirty="0" err="1"/>
              <a:t>thập</a:t>
            </a:r>
            <a:r>
              <a:rPr lang="en-US" sz="3500" dirty="0"/>
              <a:t> </a:t>
            </a:r>
            <a:r>
              <a:rPr lang="en-US" sz="3500" dirty="0" err="1"/>
              <a:t>và</a:t>
            </a:r>
            <a:r>
              <a:rPr lang="en-US" sz="3500" dirty="0"/>
              <a:t> </a:t>
            </a:r>
            <a:r>
              <a:rPr lang="en-US" sz="3500" dirty="0" err="1"/>
              <a:t>tổng</a:t>
            </a:r>
            <a:r>
              <a:rPr lang="en-US" sz="3500" dirty="0"/>
              <a:t> </a:t>
            </a:r>
            <a:r>
              <a:rPr lang="en-US" sz="3500" dirty="0" err="1"/>
              <a:t>hợp</a:t>
            </a:r>
            <a:r>
              <a:rPr lang="en-US" sz="3500" dirty="0"/>
              <a:t> </a:t>
            </a:r>
            <a:r>
              <a:rPr lang="en-US" sz="3500" dirty="0" err="1"/>
              <a:t>từ</a:t>
            </a:r>
            <a:r>
              <a:rPr lang="en-US" sz="3500" dirty="0"/>
              <a:t> </a:t>
            </a:r>
            <a:r>
              <a:rPr lang="en-US" sz="3500" dirty="0" err="1"/>
              <a:t>Niên</a:t>
            </a:r>
            <a:r>
              <a:rPr lang="en-US" sz="3500" dirty="0"/>
              <a:t> </a:t>
            </a:r>
            <a:r>
              <a:rPr lang="en-US" sz="3500" dirty="0" err="1"/>
              <a:t>giám</a:t>
            </a:r>
            <a:r>
              <a:rPr lang="en-US" sz="3500" dirty="0"/>
              <a:t> </a:t>
            </a:r>
            <a:r>
              <a:rPr lang="en-US" sz="3500" dirty="0" err="1"/>
              <a:t>thống</a:t>
            </a:r>
            <a:r>
              <a:rPr lang="en-US" sz="3500" dirty="0"/>
              <a:t> </a:t>
            </a:r>
            <a:r>
              <a:rPr lang="en-US" sz="3500" dirty="0" err="1"/>
              <a:t>kê</a:t>
            </a:r>
            <a:r>
              <a:rPr lang="en-US" sz="3500" dirty="0"/>
              <a:t>, </a:t>
            </a:r>
            <a:r>
              <a:rPr lang="en-US" sz="3500" dirty="0" err="1"/>
              <a:t>quy</a:t>
            </a:r>
            <a:r>
              <a:rPr lang="en-US" sz="3500" dirty="0"/>
              <a:t> </a:t>
            </a:r>
            <a:r>
              <a:rPr lang="en-US" sz="3500" dirty="0" err="1"/>
              <a:t>hoạch</a:t>
            </a:r>
            <a:r>
              <a:rPr lang="en-US" sz="3500" dirty="0"/>
              <a:t> </a:t>
            </a:r>
            <a:r>
              <a:rPr lang="en-US" sz="3500" dirty="0" err="1"/>
              <a:t>tổng</a:t>
            </a:r>
            <a:r>
              <a:rPr lang="en-US" sz="3500" dirty="0"/>
              <a:t> </a:t>
            </a:r>
            <a:r>
              <a:rPr lang="en-US" sz="3500" dirty="0" err="1"/>
              <a:t>thể</a:t>
            </a:r>
            <a:r>
              <a:rPr lang="en-US" sz="3500" dirty="0"/>
              <a:t> </a:t>
            </a:r>
            <a:r>
              <a:rPr lang="en-US" sz="3500" dirty="0" err="1"/>
              <a:t>phát</a:t>
            </a:r>
            <a:r>
              <a:rPr lang="en-US" sz="3500" dirty="0"/>
              <a:t> </a:t>
            </a:r>
            <a:r>
              <a:rPr lang="en-US" sz="3500" dirty="0" err="1"/>
              <a:t>triển</a:t>
            </a:r>
            <a:r>
              <a:rPr lang="en-US" sz="3500" dirty="0"/>
              <a:t> du </a:t>
            </a:r>
            <a:r>
              <a:rPr lang="en-US" sz="3500" dirty="0" err="1"/>
              <a:t>lịch</a:t>
            </a:r>
            <a:r>
              <a:rPr lang="en-US" sz="3500" dirty="0"/>
              <a:t> </a:t>
            </a:r>
            <a:r>
              <a:rPr lang="en-US" sz="3500" dirty="0" err="1"/>
              <a:t>tỉnh</a:t>
            </a:r>
            <a:r>
              <a:rPr lang="en-US" sz="3500" dirty="0"/>
              <a:t> </a:t>
            </a:r>
            <a:r>
              <a:rPr lang="en-US" sz="3500" dirty="0" err="1"/>
              <a:t>Đăk</a:t>
            </a:r>
            <a:r>
              <a:rPr lang="en-US" sz="3500" dirty="0"/>
              <a:t> </a:t>
            </a:r>
            <a:r>
              <a:rPr lang="en-US" sz="3500" dirty="0" err="1"/>
              <a:t>Nông</a:t>
            </a:r>
            <a:r>
              <a:rPr lang="en-US" sz="3500" dirty="0"/>
              <a:t>, </a:t>
            </a:r>
            <a:r>
              <a:rPr lang="en-US" sz="3500" dirty="0" err="1"/>
              <a:t>các</a:t>
            </a:r>
            <a:r>
              <a:rPr lang="en-US" sz="3500" dirty="0"/>
              <a:t> </a:t>
            </a:r>
            <a:r>
              <a:rPr lang="en-US" sz="3500" dirty="0" err="1"/>
              <a:t>quyết</a:t>
            </a:r>
            <a:r>
              <a:rPr lang="en-US" sz="3500" dirty="0"/>
              <a:t> </a:t>
            </a:r>
            <a:r>
              <a:rPr lang="en-US" sz="3500" dirty="0" err="1"/>
              <a:t>định</a:t>
            </a:r>
            <a:r>
              <a:rPr lang="en-US" sz="3500" dirty="0"/>
              <a:t> </a:t>
            </a:r>
            <a:r>
              <a:rPr lang="en-US" sz="3500" dirty="0" err="1"/>
              <a:t>của</a:t>
            </a:r>
            <a:r>
              <a:rPr lang="en-US" sz="3500" dirty="0"/>
              <a:t> </a:t>
            </a:r>
            <a:r>
              <a:rPr lang="en-US" sz="3500" dirty="0" err="1"/>
              <a:t>Ủy</a:t>
            </a:r>
            <a:r>
              <a:rPr lang="en-US" sz="3500" dirty="0"/>
              <a:t> ban </a:t>
            </a:r>
            <a:r>
              <a:rPr lang="en-US" sz="3500" dirty="0" err="1"/>
              <a:t>nhân</a:t>
            </a:r>
            <a:r>
              <a:rPr lang="en-US" sz="3500" dirty="0"/>
              <a:t> </a:t>
            </a:r>
            <a:r>
              <a:rPr lang="en-US" sz="3500" dirty="0" err="1"/>
              <a:t>dân</a:t>
            </a:r>
            <a:r>
              <a:rPr lang="en-US" sz="3500" dirty="0"/>
              <a:t> </a:t>
            </a:r>
            <a:r>
              <a:rPr lang="en-US" sz="3500" dirty="0" err="1"/>
              <a:t>tỉnh</a:t>
            </a:r>
            <a:r>
              <a:rPr lang="en-US" sz="3500" dirty="0"/>
              <a:t> </a:t>
            </a:r>
            <a:r>
              <a:rPr lang="en-US" sz="3500" dirty="0" err="1"/>
              <a:t>và</a:t>
            </a:r>
            <a:r>
              <a:rPr lang="en-US" sz="3500" dirty="0"/>
              <a:t> </a:t>
            </a:r>
            <a:r>
              <a:rPr lang="en-US" sz="3500" dirty="0" err="1"/>
              <a:t>một</a:t>
            </a:r>
            <a:r>
              <a:rPr lang="en-US" sz="3500" dirty="0"/>
              <a:t> </a:t>
            </a:r>
            <a:r>
              <a:rPr lang="en-US" sz="3500" dirty="0" err="1"/>
              <a:t>số</a:t>
            </a:r>
            <a:r>
              <a:rPr lang="en-US" sz="3500" dirty="0"/>
              <a:t> </a:t>
            </a:r>
            <a:r>
              <a:rPr lang="en-US" sz="3500" dirty="0" err="1"/>
              <a:t>văn</a:t>
            </a:r>
            <a:r>
              <a:rPr lang="en-US" sz="3500" dirty="0"/>
              <a:t> </a:t>
            </a:r>
            <a:r>
              <a:rPr lang="en-US" sz="3500" dirty="0" err="1"/>
              <a:t>bản</a:t>
            </a:r>
            <a:r>
              <a:rPr lang="en-US" sz="3500" dirty="0"/>
              <a:t> </a:t>
            </a:r>
            <a:r>
              <a:rPr lang="en-US" sz="3500" dirty="0" err="1"/>
              <a:t>của</a:t>
            </a:r>
            <a:r>
              <a:rPr lang="en-US" sz="3500" dirty="0"/>
              <a:t> </a:t>
            </a:r>
            <a:r>
              <a:rPr lang="en-US" sz="3500" dirty="0" err="1"/>
              <a:t>Sở</a:t>
            </a:r>
            <a:r>
              <a:rPr lang="en-US" sz="3500" dirty="0"/>
              <a:t> </a:t>
            </a:r>
            <a:r>
              <a:rPr lang="en-US" sz="3500" dirty="0" err="1"/>
              <a:t>Văn</a:t>
            </a:r>
            <a:r>
              <a:rPr lang="en-US" sz="3500" dirty="0"/>
              <a:t> </a:t>
            </a:r>
            <a:r>
              <a:rPr lang="en-US" sz="3500" dirty="0" err="1"/>
              <a:t>hóa</a:t>
            </a:r>
            <a:r>
              <a:rPr lang="en-US" sz="3500" dirty="0"/>
              <a:t>, </a:t>
            </a:r>
            <a:r>
              <a:rPr lang="en-US" sz="3500" dirty="0" err="1"/>
              <a:t>Thể</a:t>
            </a:r>
            <a:r>
              <a:rPr lang="en-US" sz="3500" dirty="0"/>
              <a:t> </a:t>
            </a:r>
            <a:r>
              <a:rPr lang="en-US" sz="3500" dirty="0" err="1"/>
              <a:t>thao</a:t>
            </a:r>
            <a:r>
              <a:rPr lang="en-US" sz="3500" dirty="0"/>
              <a:t> </a:t>
            </a:r>
            <a:r>
              <a:rPr lang="en-US" sz="3500" dirty="0" err="1"/>
              <a:t>và</a:t>
            </a:r>
            <a:r>
              <a:rPr lang="en-US" sz="3500" dirty="0"/>
              <a:t> Du </a:t>
            </a:r>
            <a:r>
              <a:rPr lang="en-US" sz="3500" dirty="0" err="1"/>
              <a:t>lịch</a:t>
            </a:r>
            <a:r>
              <a:rPr lang="en-US" sz="3500" dirty="0"/>
              <a:t>, </a:t>
            </a:r>
            <a:r>
              <a:rPr lang="en-US" sz="3500" dirty="0" err="1"/>
              <a:t>và</a:t>
            </a:r>
            <a:r>
              <a:rPr lang="en-US" sz="3500" dirty="0"/>
              <a:t> </a:t>
            </a:r>
            <a:r>
              <a:rPr lang="en-US" sz="3500" dirty="0" err="1"/>
              <a:t>các</a:t>
            </a:r>
            <a:r>
              <a:rPr lang="en-US" sz="3500" dirty="0"/>
              <a:t> Ban/</a:t>
            </a:r>
            <a:r>
              <a:rPr lang="en-US" sz="3500" dirty="0" err="1"/>
              <a:t>ngành</a:t>
            </a:r>
            <a:r>
              <a:rPr lang="en-US" sz="3500" dirty="0"/>
              <a:t> </a:t>
            </a:r>
            <a:r>
              <a:rPr lang="en-US" sz="3500" dirty="0" err="1"/>
              <a:t>của</a:t>
            </a:r>
            <a:r>
              <a:rPr lang="en-US" sz="3500" dirty="0"/>
              <a:t> </a:t>
            </a:r>
            <a:r>
              <a:rPr lang="en-US" sz="3500" dirty="0" err="1"/>
              <a:t>tỉnh</a:t>
            </a:r>
            <a:r>
              <a:rPr lang="en-US" sz="3500" dirty="0"/>
              <a:t> </a:t>
            </a:r>
            <a:r>
              <a:rPr lang="en-US" sz="3500" dirty="0" err="1"/>
              <a:t>Đăk</a:t>
            </a:r>
            <a:r>
              <a:rPr lang="en-US" sz="3500" dirty="0"/>
              <a:t> </a:t>
            </a:r>
            <a:r>
              <a:rPr lang="en-US" sz="3500" dirty="0" err="1"/>
              <a:t>Nông</a:t>
            </a:r>
            <a:r>
              <a:rPr lang="en-US" sz="3500" dirty="0"/>
              <a:t> </a:t>
            </a:r>
            <a:r>
              <a:rPr lang="en-US" sz="3500" dirty="0" err="1"/>
              <a:t>liên</a:t>
            </a:r>
            <a:r>
              <a:rPr lang="en-US" sz="3500" dirty="0"/>
              <a:t> </a:t>
            </a:r>
            <a:r>
              <a:rPr lang="en-US" sz="3500" dirty="0" err="1"/>
              <a:t>quan</a:t>
            </a:r>
            <a:r>
              <a:rPr lang="en-US" sz="3500" dirty="0"/>
              <a:t> </a:t>
            </a:r>
            <a:r>
              <a:rPr lang="en-US" sz="3500" dirty="0" err="1"/>
              <a:t>đến</a:t>
            </a:r>
            <a:r>
              <a:rPr lang="en-US" sz="3500" dirty="0"/>
              <a:t> </a:t>
            </a:r>
            <a:r>
              <a:rPr lang="en-US" sz="3500" dirty="0" err="1"/>
              <a:t>lĩnh</a:t>
            </a:r>
            <a:r>
              <a:rPr lang="en-US" sz="3500" dirty="0"/>
              <a:t> </a:t>
            </a:r>
            <a:r>
              <a:rPr lang="en-US" sz="3500" dirty="0" err="1"/>
              <a:t>vực</a:t>
            </a:r>
            <a:r>
              <a:rPr lang="en-US" sz="3500" dirty="0"/>
              <a:t> du </a:t>
            </a:r>
            <a:r>
              <a:rPr lang="en-US" sz="3500" dirty="0" err="1"/>
              <a:t>lịch</a:t>
            </a:r>
            <a:r>
              <a:rPr lang="en-US" sz="3500" dirty="0"/>
              <a:t>.</a:t>
            </a:r>
          </a:p>
          <a:p>
            <a:pPr marL="0" indent="0" algn="just">
              <a:lnSpc>
                <a:spcPct val="100000"/>
              </a:lnSpc>
              <a:buNone/>
            </a:pPr>
            <a:r>
              <a:rPr lang="en-US" sz="3500" dirty="0" smtClean="0"/>
              <a:t>  </a:t>
            </a:r>
            <a:r>
              <a:rPr lang="en-US" sz="3500" dirty="0" err="1" smtClean="0"/>
              <a:t>Nguồn</a:t>
            </a:r>
            <a:r>
              <a:rPr lang="en-US" sz="3500" dirty="0" smtClean="0"/>
              <a:t> </a:t>
            </a:r>
            <a:r>
              <a:rPr lang="en-US" sz="3500" dirty="0" err="1"/>
              <a:t>số</a:t>
            </a:r>
            <a:r>
              <a:rPr lang="en-US" sz="3500" dirty="0"/>
              <a:t> </a:t>
            </a:r>
            <a:r>
              <a:rPr lang="en-US" sz="3500" dirty="0" err="1"/>
              <a:t>liệu</a:t>
            </a:r>
            <a:r>
              <a:rPr lang="en-US" sz="3500" dirty="0"/>
              <a:t> </a:t>
            </a:r>
            <a:r>
              <a:rPr lang="en-US" sz="3500" dirty="0" err="1"/>
              <a:t>sơ</a:t>
            </a:r>
            <a:r>
              <a:rPr lang="en-US" sz="3500" dirty="0"/>
              <a:t> </a:t>
            </a:r>
            <a:r>
              <a:rPr lang="en-US" sz="3500" dirty="0" err="1"/>
              <a:t>cấp</a:t>
            </a:r>
            <a:r>
              <a:rPr lang="en-US" sz="3500" dirty="0"/>
              <a:t> </a:t>
            </a:r>
            <a:r>
              <a:rPr lang="en-US" sz="3500" dirty="0" err="1" smtClean="0"/>
              <a:t>là</a:t>
            </a:r>
            <a:r>
              <a:rPr lang="en-US" sz="3500" dirty="0" smtClean="0"/>
              <a:t> </a:t>
            </a:r>
            <a:r>
              <a:rPr lang="en-US" sz="3500" dirty="0" err="1"/>
              <a:t>kết</a:t>
            </a:r>
            <a:r>
              <a:rPr lang="en-US" sz="3500" dirty="0"/>
              <a:t> </a:t>
            </a:r>
            <a:r>
              <a:rPr lang="en-US" sz="3500" dirty="0" err="1"/>
              <a:t>quả</a:t>
            </a:r>
            <a:r>
              <a:rPr lang="en-US" sz="3500" dirty="0"/>
              <a:t> </a:t>
            </a:r>
            <a:r>
              <a:rPr lang="en-US" sz="3500" dirty="0" err="1"/>
              <a:t>khảo</a:t>
            </a:r>
            <a:r>
              <a:rPr lang="en-US" sz="3500" dirty="0"/>
              <a:t> </a:t>
            </a:r>
            <a:r>
              <a:rPr lang="en-US" sz="3500" dirty="0" err="1"/>
              <a:t>sát</a:t>
            </a:r>
            <a:r>
              <a:rPr lang="en-US" sz="3500" dirty="0"/>
              <a:t> </a:t>
            </a:r>
            <a:r>
              <a:rPr lang="en-US" sz="3500" dirty="0" err="1" smtClean="0"/>
              <a:t>các</a:t>
            </a:r>
            <a:r>
              <a:rPr lang="en-US" sz="3500" dirty="0" smtClean="0"/>
              <a:t> </a:t>
            </a:r>
            <a:r>
              <a:rPr lang="en-US" sz="3500" dirty="0" err="1"/>
              <a:t>đối</a:t>
            </a:r>
            <a:r>
              <a:rPr lang="en-US" sz="3500" dirty="0"/>
              <a:t> </a:t>
            </a:r>
            <a:r>
              <a:rPr lang="en-US" sz="3500" dirty="0" err="1"/>
              <a:t>tượng</a:t>
            </a:r>
            <a:r>
              <a:rPr lang="en-US" sz="3500" dirty="0"/>
              <a:t> </a:t>
            </a:r>
            <a:r>
              <a:rPr lang="en-US" sz="3500" dirty="0" err="1"/>
              <a:t>khách</a:t>
            </a:r>
            <a:r>
              <a:rPr lang="en-US" sz="3500" dirty="0"/>
              <a:t> </a:t>
            </a:r>
            <a:r>
              <a:rPr lang="en-US" sz="3500" dirty="0" smtClean="0"/>
              <a:t>DL </a:t>
            </a:r>
            <a:r>
              <a:rPr lang="en-US" sz="3500" dirty="0" err="1" smtClean="0"/>
              <a:t>và</a:t>
            </a:r>
            <a:r>
              <a:rPr lang="en-US" sz="3500" dirty="0" smtClean="0"/>
              <a:t> </a:t>
            </a:r>
            <a:r>
              <a:rPr lang="en-US" sz="3500" dirty="0" err="1"/>
              <a:t>một</a:t>
            </a:r>
            <a:r>
              <a:rPr lang="en-US" sz="3500" dirty="0"/>
              <a:t> </a:t>
            </a:r>
            <a:r>
              <a:rPr lang="en-US" sz="3500" dirty="0" err="1"/>
              <a:t>số</a:t>
            </a:r>
            <a:r>
              <a:rPr lang="en-US" sz="3500" dirty="0"/>
              <a:t> </a:t>
            </a:r>
            <a:r>
              <a:rPr lang="en-US" sz="3500" dirty="0" err="1"/>
              <a:t>nhà</a:t>
            </a:r>
            <a:r>
              <a:rPr lang="en-US" sz="3500" dirty="0"/>
              <a:t> </a:t>
            </a:r>
            <a:r>
              <a:rPr lang="en-US" sz="3500" dirty="0" err="1"/>
              <a:t>đầu</a:t>
            </a:r>
            <a:r>
              <a:rPr lang="en-US" sz="3500" dirty="0"/>
              <a:t> </a:t>
            </a:r>
            <a:r>
              <a:rPr lang="en-US" sz="3500" dirty="0" err="1"/>
              <a:t>tư</a:t>
            </a:r>
            <a:r>
              <a:rPr lang="en-US" sz="3500" dirty="0"/>
              <a:t> </a:t>
            </a:r>
            <a:r>
              <a:rPr lang="en-US" sz="3500" dirty="0" err="1"/>
              <a:t>trong</a:t>
            </a:r>
            <a:r>
              <a:rPr lang="en-US" sz="3500" dirty="0"/>
              <a:t> </a:t>
            </a:r>
            <a:r>
              <a:rPr lang="en-US" sz="3500" dirty="0" err="1"/>
              <a:t>lĩnh</a:t>
            </a:r>
            <a:r>
              <a:rPr lang="en-US" sz="3500" dirty="0"/>
              <a:t> </a:t>
            </a:r>
            <a:r>
              <a:rPr lang="en-US" sz="3500" dirty="0" err="1"/>
              <a:t>vực</a:t>
            </a:r>
            <a:r>
              <a:rPr lang="en-US" sz="3500" dirty="0"/>
              <a:t> du </a:t>
            </a:r>
            <a:r>
              <a:rPr lang="en-US" sz="3500" dirty="0" err="1"/>
              <a:t>lịch</a:t>
            </a:r>
            <a:r>
              <a:rPr lang="en-US" sz="3500" dirty="0"/>
              <a:t> ở </a:t>
            </a:r>
            <a:r>
              <a:rPr lang="en-US" sz="3500" dirty="0" err="1"/>
              <a:t>Đăk</a:t>
            </a:r>
            <a:r>
              <a:rPr lang="en-US" sz="3500" dirty="0"/>
              <a:t> </a:t>
            </a:r>
            <a:r>
              <a:rPr lang="en-US" sz="3500" dirty="0" err="1"/>
              <a:t>Nông</a:t>
            </a:r>
            <a:r>
              <a:rPr lang="en-US" sz="3500" dirty="0"/>
              <a:t>. </a:t>
            </a:r>
            <a:endParaRPr lang="en-US" sz="3500" dirty="0" smtClean="0"/>
          </a:p>
          <a:p>
            <a:pPr marL="0" indent="0" algn="just">
              <a:buNone/>
            </a:pPr>
            <a:endParaRPr lang="en-US" sz="3200" dirty="0">
              <a:solidFill>
                <a:schemeClr val="accent5">
                  <a:lumMod val="75000"/>
                </a:schemeClr>
              </a:solidFill>
            </a:endParaRPr>
          </a:p>
        </p:txBody>
      </p:sp>
      <p:sp>
        <p:nvSpPr>
          <p:cNvPr id="4" name="Title 1"/>
          <p:cNvSpPr>
            <a:spLocks noGrp="1"/>
          </p:cNvSpPr>
          <p:nvPr>
            <p:ph type="title"/>
          </p:nvPr>
        </p:nvSpPr>
        <p:spPr>
          <a:xfrm>
            <a:off x="908538" y="111906"/>
            <a:ext cx="10515600" cy="788425"/>
          </a:xfrm>
          <a:solidFill>
            <a:schemeClr val="accent6">
              <a:lumMod val="60000"/>
              <a:lumOff val="40000"/>
            </a:schemeClr>
          </a:solidFill>
        </p:spPr>
        <p:txBody>
          <a:bodyPr>
            <a:normAutofit/>
          </a:bodyPr>
          <a:lstStyle/>
          <a:p>
            <a:pPr algn="ctr"/>
            <a:r>
              <a:rPr lang="en-US" b="1" dirty="0" smtClean="0">
                <a:solidFill>
                  <a:schemeClr val="accent1"/>
                </a:solidFill>
                <a:cs typeface="Arial" panose="020B0604020202020204" pitchFamily="34" charset="0"/>
              </a:rPr>
              <a:t>I.TỔNG QUAN NGHIÊN CỨU</a:t>
            </a:r>
            <a:endParaRPr lang="en-US" b="1" dirty="0">
              <a:solidFill>
                <a:schemeClr val="accent1"/>
              </a:solidFill>
              <a:cs typeface="Arial" panose="020B0604020202020204" pitchFamily="34" charset="0"/>
            </a:endParaRPr>
          </a:p>
        </p:txBody>
      </p:sp>
    </p:spTree>
    <p:extLst>
      <p:ext uri="{BB962C8B-B14F-4D97-AF65-F5344CB8AC3E}">
        <p14:creationId xmlns:p14="http://schemas.microsoft.com/office/powerpoint/2010/main" val="24756094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209822"/>
            <a:ext cx="10515600" cy="5345723"/>
          </a:xfrm>
        </p:spPr>
        <p:txBody>
          <a:bodyPr>
            <a:normAutofit/>
          </a:bodyPr>
          <a:lstStyle/>
          <a:p>
            <a:pPr marL="0" indent="0">
              <a:buNone/>
            </a:pPr>
            <a:endParaRPr lang="en-US" sz="3200" dirty="0"/>
          </a:p>
          <a:p>
            <a:pPr marL="0" indent="0" algn="just">
              <a:buNone/>
            </a:pPr>
            <a:endParaRPr lang="en-US" sz="3200" dirty="0">
              <a:solidFill>
                <a:schemeClr val="accent5">
                  <a:lumMod val="75000"/>
                </a:schemeClr>
              </a:solidFill>
            </a:endParaRPr>
          </a:p>
        </p:txBody>
      </p:sp>
      <p:sp>
        <p:nvSpPr>
          <p:cNvPr id="4" name="Title 1"/>
          <p:cNvSpPr>
            <a:spLocks noGrp="1"/>
          </p:cNvSpPr>
          <p:nvPr>
            <p:ph type="title"/>
          </p:nvPr>
        </p:nvSpPr>
        <p:spPr>
          <a:xfrm>
            <a:off x="838200" y="365125"/>
            <a:ext cx="10515600" cy="788425"/>
          </a:xfrm>
          <a:solidFill>
            <a:srgbClr val="0070C0"/>
          </a:solidFill>
        </p:spPr>
        <p:txBody>
          <a:bodyPr>
            <a:normAutofit fontScale="90000"/>
          </a:bodyPr>
          <a:lstStyle/>
          <a:p>
            <a:pPr algn="ctr"/>
            <a:r>
              <a:rPr lang="en-US" b="1" dirty="0" smtClean="0">
                <a:solidFill>
                  <a:schemeClr val="bg1"/>
                </a:solidFill>
                <a:cs typeface="Arial" panose="020B0604020202020204" pitchFamily="34" charset="0"/>
              </a:rPr>
              <a:t>II.CƠ SỞ LÝ THUYẾT VỀ MARKETING ĐỊA PHƯƠNG</a:t>
            </a:r>
            <a:endParaRPr lang="en-US" b="1" dirty="0">
              <a:solidFill>
                <a:schemeClr val="bg1"/>
              </a:solidFill>
              <a:cs typeface="Arial" panose="020B0604020202020204" pitchFamily="34" charset="0"/>
            </a:endParaRPr>
          </a:p>
        </p:txBody>
      </p:sp>
      <p:graphicFrame>
        <p:nvGraphicFramePr>
          <p:cNvPr id="2" name="Diagram 1"/>
          <p:cNvGraphicFramePr/>
          <p:nvPr>
            <p:extLst>
              <p:ext uri="{D42A27DB-BD31-4B8C-83A1-F6EECF244321}">
                <p14:modId xmlns:p14="http://schemas.microsoft.com/office/powerpoint/2010/main" val="2173160427"/>
              </p:ext>
            </p:extLst>
          </p:nvPr>
        </p:nvGraphicFramePr>
        <p:xfrm>
          <a:off x="1933526" y="1338644"/>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2278966" y="1871003"/>
            <a:ext cx="576776" cy="861774"/>
          </a:xfrm>
          <a:prstGeom prst="rect">
            <a:avLst/>
          </a:prstGeom>
          <a:noFill/>
        </p:spPr>
        <p:txBody>
          <a:bodyPr wrap="square" rtlCol="0">
            <a:spAutoFit/>
          </a:bodyPr>
          <a:lstStyle/>
          <a:p>
            <a:pPr algn="ctr"/>
            <a:r>
              <a:rPr lang="en-US" sz="3200" dirty="0" smtClean="0"/>
              <a:t>1</a:t>
            </a:r>
          </a:p>
          <a:p>
            <a:pPr algn="ctr"/>
            <a:endParaRPr lang="en-US" dirty="0"/>
          </a:p>
        </p:txBody>
      </p:sp>
      <p:sp>
        <p:nvSpPr>
          <p:cNvPr id="6" name="TextBox 5"/>
          <p:cNvSpPr txBox="1"/>
          <p:nvPr/>
        </p:nvSpPr>
        <p:spPr>
          <a:xfrm>
            <a:off x="2630658" y="3207434"/>
            <a:ext cx="801859" cy="584775"/>
          </a:xfrm>
          <a:prstGeom prst="rect">
            <a:avLst/>
          </a:prstGeom>
          <a:noFill/>
        </p:spPr>
        <p:txBody>
          <a:bodyPr wrap="square" rtlCol="0">
            <a:spAutoFit/>
          </a:bodyPr>
          <a:lstStyle/>
          <a:p>
            <a:pPr algn="ctr"/>
            <a:r>
              <a:rPr lang="en-US" sz="3200" dirty="0" smtClean="0"/>
              <a:t>2</a:t>
            </a:r>
            <a:endParaRPr lang="en-US" sz="3200" dirty="0"/>
          </a:p>
        </p:txBody>
      </p:sp>
      <p:sp>
        <p:nvSpPr>
          <p:cNvPr id="7" name="TextBox 6"/>
          <p:cNvSpPr txBox="1"/>
          <p:nvPr/>
        </p:nvSpPr>
        <p:spPr>
          <a:xfrm>
            <a:off x="2715065" y="4290646"/>
            <a:ext cx="703384" cy="584775"/>
          </a:xfrm>
          <a:prstGeom prst="rect">
            <a:avLst/>
          </a:prstGeom>
          <a:noFill/>
        </p:spPr>
        <p:txBody>
          <a:bodyPr wrap="square" rtlCol="0">
            <a:spAutoFit/>
          </a:bodyPr>
          <a:lstStyle/>
          <a:p>
            <a:pPr algn="ctr"/>
            <a:r>
              <a:rPr lang="en-US" sz="3200" dirty="0" smtClean="0"/>
              <a:t>3</a:t>
            </a:r>
            <a:endParaRPr lang="en-US" sz="3200" dirty="0"/>
          </a:p>
        </p:txBody>
      </p:sp>
      <p:sp>
        <p:nvSpPr>
          <p:cNvPr id="8" name="TextBox 7"/>
          <p:cNvSpPr txBox="1"/>
          <p:nvPr/>
        </p:nvSpPr>
        <p:spPr>
          <a:xfrm>
            <a:off x="2208628" y="5598942"/>
            <a:ext cx="731520" cy="584775"/>
          </a:xfrm>
          <a:prstGeom prst="rect">
            <a:avLst/>
          </a:prstGeom>
          <a:noFill/>
        </p:spPr>
        <p:txBody>
          <a:bodyPr wrap="square" rtlCol="0">
            <a:spAutoFit/>
          </a:bodyPr>
          <a:lstStyle/>
          <a:p>
            <a:pPr algn="ctr"/>
            <a:r>
              <a:rPr lang="en-US" sz="3200" dirty="0" smtClean="0">
                <a:solidFill>
                  <a:schemeClr val="bg1"/>
                </a:solidFill>
              </a:rPr>
              <a:t>4</a:t>
            </a:r>
            <a:endParaRPr lang="en-US" sz="3200" dirty="0">
              <a:solidFill>
                <a:schemeClr val="bg1"/>
              </a:solidFill>
            </a:endParaRPr>
          </a:p>
        </p:txBody>
      </p:sp>
    </p:spTree>
    <p:extLst>
      <p:ext uri="{BB962C8B-B14F-4D97-AF65-F5344CB8AC3E}">
        <p14:creationId xmlns:p14="http://schemas.microsoft.com/office/powerpoint/2010/main" val="7616257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4">
      <a:majorFont>
        <a:latin typeface="Times New Roman"/>
        <a:ea typeface=""/>
        <a:cs typeface=""/>
      </a:majorFont>
      <a:minorFont>
        <a:latin typeface="Tahoma"/>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1393</TotalTime>
  <Words>7929</Words>
  <Application>Microsoft Office PowerPoint</Application>
  <PresentationFormat>Widescreen</PresentationFormat>
  <Paragraphs>376</Paragraphs>
  <Slides>65</Slides>
  <Notes>26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65</vt:i4>
      </vt:variant>
    </vt:vector>
  </HeadingPairs>
  <TitlesOfParts>
    <vt:vector size="73" baseType="lpstr">
      <vt:lpstr>Batang</vt:lpstr>
      <vt:lpstr>Arial</vt:lpstr>
      <vt:lpstr>Calibri</vt:lpstr>
      <vt:lpstr>Segoe UI</vt:lpstr>
      <vt:lpstr>Tahoma</vt:lpstr>
      <vt:lpstr>Times New Roman</vt:lpstr>
      <vt:lpstr>Wingdings</vt:lpstr>
      <vt:lpstr>Office Theme</vt:lpstr>
      <vt:lpstr>PowerPoint Presentation</vt:lpstr>
      <vt:lpstr>NỘI DUNG</vt:lpstr>
      <vt:lpstr>I.TỔNG QUAN NGHIÊN CỨU</vt:lpstr>
      <vt:lpstr>I.TỔNG QUAN NGHIÊN CỨU</vt:lpstr>
      <vt:lpstr>I.TỔNG QUAN NGHIÊN CỨU</vt:lpstr>
      <vt:lpstr>I.TỔNG QUAN NGHIÊN CỨU</vt:lpstr>
      <vt:lpstr>I.TỔNG QUAN NGHIÊN CỨU</vt:lpstr>
      <vt:lpstr>I.TỔNG QUAN NGHIÊN CỨU</vt:lpstr>
      <vt:lpstr>II.CƠ SỞ LÝ THUYẾT VỀ MARKETING ĐỊA PHƯƠNG</vt:lpstr>
      <vt:lpstr>1.Khái niệm marketing địa phương</vt:lpstr>
      <vt:lpstr>1.Khái niệm marketing địa phương</vt:lpstr>
      <vt:lpstr>1.Khái niệm marketing địa phương</vt:lpstr>
      <vt:lpstr>2.Các yếu tố của marketing địa phương</vt:lpstr>
      <vt:lpstr>2.Các yếu tố của marketing địa phương</vt:lpstr>
      <vt:lpstr>2.Các yếu tố của marketing địa phương</vt:lpstr>
      <vt:lpstr>3. Hình ảnh địa phương</vt:lpstr>
      <vt:lpstr>3.Hình ảnh địa phương</vt:lpstr>
      <vt:lpstr>4.Định vị Hình ảnh địa phương</vt:lpstr>
      <vt:lpstr>4.Định vị Hình ảnh địa phương</vt:lpstr>
      <vt:lpstr>4.Định vị Hình ảnh địa phương</vt:lpstr>
      <vt:lpstr>4.Định vị Hình ảnh địa phương</vt:lpstr>
      <vt:lpstr>III.TIỀM NĂNG PHÁT TRIỂN DU LỊCH CỦA  ĐĂK  NÔNG</vt:lpstr>
      <vt:lpstr>III.TIỀM NĂNG PHÁT TRIỂN DU LỊCH CỦA  ĐĂK  NÔNG</vt:lpstr>
      <vt:lpstr>IV. TÌNH HÌNH THU HÚT KHÁCH DU LỊCH  CỦA ĐĂK  NÔNG THỜI GIAN QUA</vt:lpstr>
      <vt:lpstr>IV. TÌNH HÌNH THU HÚT KHÁCH DU LỊCH  CỦA ĐĂK  NÔNG</vt:lpstr>
      <vt:lpstr>IV. TÌNH HÌNH THU HÚT KHÁCH DU LỊCH  CỦA ĐĂK  NÔNG</vt:lpstr>
      <vt:lpstr>IV. TÌNH HÌNH THU HÚT KHÁCH DU LỊCH  CỦA ĐĂK  NÔNG</vt:lpstr>
      <vt:lpstr>V. THỰC TRẠNG MARKETING ĐỊA PHƯƠNG THU HÚT KHÁCH DU LỊCH CỦA ĐĂK  NÔNG QUA KẾT QUẢ KS</vt:lpstr>
      <vt:lpstr>V. THỰC TRẠNG MARKETING ĐỊA PHƯƠNG THU HÚT KHÁCH DU LỊCH CỦA ĐĂK  NÔNG QUA KẾT QUẢ KS</vt:lpstr>
      <vt:lpstr>V. THỰC TRẠNG MARKETING ĐỊA PHƯƠNG THU HÚT KHÁCH DU LỊCH CỦA ĐĂK  NÔNG QUA KẾT QUẢ KS</vt:lpstr>
      <vt:lpstr>V. THỰC TRẠNG MARKETING ĐỊA PHƯƠNG THU HÚT KHÁCH DU LỊCH CỦA ĐĂK  NÔNG QUA KẾT QUẢ KS</vt:lpstr>
      <vt:lpstr> 5.4 Kết quả khảo sát</vt:lpstr>
      <vt:lpstr> 5.4 Kết quả khảo sát</vt:lpstr>
      <vt:lpstr> 5.4 Kết quả khảo sát</vt:lpstr>
      <vt:lpstr> 5.4 Kết quả khảo sát</vt:lpstr>
      <vt:lpstr> 5.4 Kết quả khảo sát</vt:lpstr>
      <vt:lpstr> 5.4 Kết quả khảo sát</vt:lpstr>
      <vt:lpstr> 5.4 Kết quả khảo sát</vt:lpstr>
      <vt:lpstr> 5.4 Kết quả khảo sát</vt:lpstr>
      <vt:lpstr> 5.4 Kết quả khảo sát</vt:lpstr>
      <vt:lpstr> 5.4 Kết quả khảo sát</vt:lpstr>
      <vt:lpstr> 5.4 Kết quả khảo sát</vt:lpstr>
      <vt:lpstr> 5.5 Kết quả phân tích định lượng dữ liệu KS</vt:lpstr>
      <vt:lpstr> 5.5 Kết quả phân tích định lượng dữ liệu KS</vt:lpstr>
      <vt:lpstr> 5.5 Kết quả phân tích định lượng dữ liệu KS</vt:lpstr>
      <vt:lpstr>VI. HÀM Ý MỘT SỐ GIẢI PHÁP MARKETING ĐP NHẰM ĐẨY MẠNH THU HÚT KHÁCH DU LỊCH</vt:lpstr>
      <vt:lpstr>VI. HÀM Ý MỘT SỐ GIẢI PHÁP MARKETING ĐP NHẰM ĐẨY MẠNH THU HÚT KHÁCH DU LỊCH</vt:lpstr>
      <vt:lpstr>VI. HÀM Ý MỘT SỐ GIẢI PHÁP MARKETING ĐP NHẰM ĐẨY MẠNH THU HÚT KHÁCH DU LỊCH</vt:lpstr>
      <vt:lpstr>VI. HÀM Ý MỘT SỐ GIẢI PHÁP MARKETING ĐP NHẰM ĐẨY MẠNH THU HÚT KHÁCH DU LỊCH</vt:lpstr>
      <vt:lpstr>VI. HÀM Ý MỘT SỐ GIẢI PHÁP MARKETING ĐP NHẰM ĐẨY MẠNH THU HÚT KHÁCH DU LỊCH</vt:lpstr>
      <vt:lpstr>VI. HÀM Ý MỘT SỐ GIẢI PHÁP MARKETING ĐP NHẰM ĐẨY MẠNH THU HÚT KHÁCH DU LỊCH</vt:lpstr>
      <vt:lpstr>VI. HÀM Ý MỘT SỐ GIẢI PHÁP MARKETING ĐP NHẰM ĐẨY MẠNH THU HÚT KHÁCH DU LỊCH</vt:lpstr>
      <vt:lpstr>VI. HÀM Ý MỘT SỐ GIẢI PHÁP MARKETING ĐP NHẰM ĐẨY MẠNH THU HÚT KHÁCH DU LỊCH</vt:lpstr>
      <vt:lpstr>VI. HÀM Ý MỘT SỐ GIẢI PHÁP MARKETING ĐP NHẰM ĐẨY MẠNH THU HÚT KHÁCH DU LỊCH</vt:lpstr>
      <vt:lpstr>VI. HÀM Ý MỘT SỐ GIẢI PHÁP MARKETING ĐP NHẰM ĐẨY MẠNH THU HÚT KHÁCH DU LỊCH</vt:lpstr>
      <vt:lpstr>VI. HÀM Ý MỘT SỐ GIẢI PHÁP MARKETING ĐP NHẰM ĐẨY MẠNH THU HÚT KHÁCH DU LỊCH</vt:lpstr>
      <vt:lpstr>VI. HÀM Ý MỘT SỐ GIẢI PHÁP MARKETING ĐP NHẰM ĐẨY MẠNH THU HÚT KHÁCH DU LỊCH</vt:lpstr>
      <vt:lpstr>VI. HÀM Ý MỘT SỐ GIẢI PHÁP MARKETING ĐP NHẰM ĐẨY MẠNH THU HÚT KHÁCH DU LỊCH</vt:lpstr>
      <vt:lpstr>VI. HÀM Ý MỘT SỐ GIẢI PHÁP MARKETING ĐP NHẰM ĐẨY MẠNH THU HÚT KHÁCH DU LỊCH</vt:lpstr>
      <vt:lpstr>VI. HÀM Ý MỘT SỐ GIẢI PHÁP MARKETING ĐP NHẰM ĐẨY MẠNH THU HÚT KHÁCH DU LỊCH</vt:lpstr>
      <vt:lpstr>VI. HÀM Ý MỘT SỐ GIẢI PHÁP MARKETING ĐP NHẰM ĐẨY MẠNH THU HÚT KHÁCH DU LỊCH</vt:lpstr>
      <vt:lpstr>VI. HÀM Ý MỘT SỐ GIẢI PHÁP MARKETING ĐP NHẰM ĐẨY MẠNH THU HÚT KHÁCH DU LỊCH</vt:lpstr>
      <vt:lpstr>KẾT LUẬN</vt:lpstr>
      <vt:lpstr>KẾT LUẬN</vt:lpstr>
      <vt:lpstr>KẾT THÚC BÁO CÁO</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Bảo Trung</dc:creator>
  <cp:lastModifiedBy>ThayHien</cp:lastModifiedBy>
  <cp:revision>89</cp:revision>
  <dcterms:created xsi:type="dcterms:W3CDTF">2020-12-22T08:10:18Z</dcterms:created>
  <dcterms:modified xsi:type="dcterms:W3CDTF">2021-10-16T11:31:10Z</dcterms:modified>
</cp:coreProperties>
</file>